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4" r:id="rId5"/>
    <p:sldId id="269" r:id="rId6"/>
    <p:sldId id="265" r:id="rId7"/>
    <p:sldId id="266" r:id="rId8"/>
    <p:sldId id="259" r:id="rId9"/>
  </p:sldIdLst>
  <p:sldSz cx="9144000" cy="6858000" type="screen4x3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B0B919-52B0-4286-9CF3-1A330143DAAF}" v="12" dt="2021-11-18T09:48:20.4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300" y="-16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bara Modic" userId="f6bf0423-0499-401f-afd3-3384f01e357a" providerId="ADAL" clId="{34B0B919-52B0-4286-9CF3-1A330143DAAF}"/>
    <pc:docChg chg="undo custSel delSld modSld">
      <pc:chgData name="Barbara Modic" userId="f6bf0423-0499-401f-afd3-3384f01e357a" providerId="ADAL" clId="{34B0B919-52B0-4286-9CF3-1A330143DAAF}" dt="2021-11-18T09:51:01.799" v="320" actId="6549"/>
      <pc:docMkLst>
        <pc:docMk/>
      </pc:docMkLst>
      <pc:sldChg chg="addSp delSp modSp mod">
        <pc:chgData name="Barbara Modic" userId="f6bf0423-0499-401f-afd3-3384f01e357a" providerId="ADAL" clId="{34B0B919-52B0-4286-9CF3-1A330143DAAF}" dt="2021-11-09T14:35:56.936" v="132" actId="20577"/>
        <pc:sldMkLst>
          <pc:docMk/>
          <pc:sldMk cId="3959127430" sldId="260"/>
        </pc:sldMkLst>
        <pc:spChg chg="mod">
          <ac:chgData name="Barbara Modic" userId="f6bf0423-0499-401f-afd3-3384f01e357a" providerId="ADAL" clId="{34B0B919-52B0-4286-9CF3-1A330143DAAF}" dt="2021-11-09T14:35:56.936" v="132" actId="20577"/>
          <ac:spMkLst>
            <pc:docMk/>
            <pc:sldMk cId="3959127430" sldId="260"/>
            <ac:spMk id="2" creationId="{7F85B81E-9209-4FEF-AD93-A5A3F27DD46B}"/>
          </ac:spMkLst>
        </pc:spChg>
        <pc:spChg chg="add del mod">
          <ac:chgData name="Barbara Modic" userId="f6bf0423-0499-401f-afd3-3384f01e357a" providerId="ADAL" clId="{34B0B919-52B0-4286-9CF3-1A330143DAAF}" dt="2021-11-09T13:03:32.622" v="12"/>
          <ac:spMkLst>
            <pc:docMk/>
            <pc:sldMk cId="3959127430" sldId="260"/>
            <ac:spMk id="6" creationId="{258420A7-9EED-4FFE-B837-41ECF968D619}"/>
          </ac:spMkLst>
        </pc:spChg>
        <pc:spChg chg="del">
          <ac:chgData name="Barbara Modic" userId="f6bf0423-0499-401f-afd3-3384f01e357a" providerId="ADAL" clId="{34B0B919-52B0-4286-9CF3-1A330143DAAF}" dt="2021-11-09T13:02:40.887" v="1" actId="478"/>
          <ac:spMkLst>
            <pc:docMk/>
            <pc:sldMk cId="3959127430" sldId="260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34B0B919-52B0-4286-9CF3-1A330143DAAF}" dt="2021-11-09T13:02:39.241" v="0" actId="478"/>
          <ac:graphicFrameMkLst>
            <pc:docMk/>
            <pc:sldMk cId="3959127430" sldId="260"/>
            <ac:graphicFrameMk id="4" creationId="{1E322171-6B5B-43F3-845B-564317770E82}"/>
          </ac:graphicFrameMkLst>
        </pc:graphicFrameChg>
        <pc:graphicFrameChg chg="add mod modGraphic">
          <ac:chgData name="Barbara Modic" userId="f6bf0423-0499-401f-afd3-3384f01e357a" providerId="ADAL" clId="{34B0B919-52B0-4286-9CF3-1A330143DAAF}" dt="2021-11-09T13:04:17.741" v="21" actId="14734"/>
          <ac:graphicFrameMkLst>
            <pc:docMk/>
            <pc:sldMk cId="3959127430" sldId="260"/>
            <ac:graphicFrameMk id="8" creationId="{67A127C4-012A-4176-ADDB-6746A474D14B}"/>
          </ac:graphicFrameMkLst>
        </pc:graphicFrameChg>
      </pc:sldChg>
      <pc:sldChg chg="addSp delSp modSp mod">
        <pc:chgData name="Barbara Modic" userId="f6bf0423-0499-401f-afd3-3384f01e357a" providerId="ADAL" clId="{34B0B919-52B0-4286-9CF3-1A330143DAAF}" dt="2021-11-09T13:07:06.217" v="59" actId="20577"/>
        <pc:sldMkLst>
          <pc:docMk/>
          <pc:sldMk cId="605774605" sldId="262"/>
        </pc:sldMkLst>
        <pc:spChg chg="mod">
          <ac:chgData name="Barbara Modic" userId="f6bf0423-0499-401f-afd3-3384f01e357a" providerId="ADAL" clId="{34B0B919-52B0-4286-9CF3-1A330143DAAF}" dt="2021-11-09T13:07:06.217" v="59" actId="20577"/>
          <ac:spMkLst>
            <pc:docMk/>
            <pc:sldMk cId="605774605" sldId="262"/>
            <ac:spMk id="2" creationId="{7F85B81E-9209-4FEF-AD93-A5A3F27DD46B}"/>
          </ac:spMkLst>
        </pc:spChg>
        <pc:spChg chg="add del mod">
          <ac:chgData name="Barbara Modic" userId="f6bf0423-0499-401f-afd3-3384f01e357a" providerId="ADAL" clId="{34B0B919-52B0-4286-9CF3-1A330143DAAF}" dt="2021-11-09T13:05:00.396" v="22"/>
          <ac:spMkLst>
            <pc:docMk/>
            <pc:sldMk cId="605774605" sldId="262"/>
            <ac:spMk id="4" creationId="{8CC671A5-F074-4585-B523-994E68E05974}"/>
          </ac:spMkLst>
        </pc:spChg>
        <pc:spChg chg="del">
          <ac:chgData name="Barbara Modic" userId="f6bf0423-0499-401f-afd3-3384f01e357a" providerId="ADAL" clId="{34B0B919-52B0-4286-9CF3-1A330143DAAF}" dt="2021-11-09T13:05:13.713" v="25" actId="478"/>
          <ac:spMkLst>
            <pc:docMk/>
            <pc:sldMk cId="605774605" sldId="262"/>
            <ac:spMk id="7" creationId="{C3990136-AE21-4535-B80E-FF62B4F07A47}"/>
          </ac:spMkLst>
        </pc:spChg>
        <pc:spChg chg="add del mod">
          <ac:chgData name="Barbara Modic" userId="f6bf0423-0499-401f-afd3-3384f01e357a" providerId="ADAL" clId="{34B0B919-52B0-4286-9CF3-1A330143DAAF}" dt="2021-11-09T13:06:24.855" v="31"/>
          <ac:spMkLst>
            <pc:docMk/>
            <pc:sldMk cId="605774605" sldId="262"/>
            <ac:spMk id="10" creationId="{2AC70B52-C358-47A3-84CF-87A3753E497F}"/>
          </ac:spMkLst>
        </pc:spChg>
        <pc:graphicFrameChg chg="add del mod modGraphic">
          <ac:chgData name="Barbara Modic" userId="f6bf0423-0499-401f-afd3-3384f01e357a" providerId="ADAL" clId="{34B0B919-52B0-4286-9CF3-1A330143DAAF}" dt="2021-11-09T13:05:29.146" v="29" actId="478"/>
          <ac:graphicFrameMkLst>
            <pc:docMk/>
            <pc:sldMk cId="605774605" sldId="262"/>
            <ac:graphicFrameMk id="6" creationId="{381D0AF6-CE43-4A79-A06E-7C4974464350}"/>
          </ac:graphicFrameMkLst>
        </pc:graphicFrameChg>
        <pc:graphicFrameChg chg="add mod modGraphic">
          <ac:chgData name="Barbara Modic" userId="f6bf0423-0499-401f-afd3-3384f01e357a" providerId="ADAL" clId="{34B0B919-52B0-4286-9CF3-1A330143DAAF}" dt="2021-11-09T13:06:38.150" v="36" actId="14734"/>
          <ac:graphicFrameMkLst>
            <pc:docMk/>
            <pc:sldMk cId="605774605" sldId="262"/>
            <ac:graphicFrameMk id="11" creationId="{DBEB6318-2C9F-4359-B7FC-B7533688E0FB}"/>
          </ac:graphicFrameMkLst>
        </pc:graphicFrameChg>
        <pc:picChg chg="del">
          <ac:chgData name="Barbara Modic" userId="f6bf0423-0499-401f-afd3-3384f01e357a" providerId="ADAL" clId="{34B0B919-52B0-4286-9CF3-1A330143DAAF}" dt="2021-11-09T13:02:43.315" v="2" actId="478"/>
          <ac:picMkLst>
            <pc:docMk/>
            <pc:sldMk cId="605774605" sldId="262"/>
            <ac:picMk id="8" creationId="{EC14FD79-0099-4AA4-92BA-C7B62670A286}"/>
          </ac:picMkLst>
        </pc:picChg>
      </pc:sldChg>
      <pc:sldChg chg="addSp delSp modSp del mod">
        <pc:chgData name="Barbara Modic" userId="f6bf0423-0499-401f-afd3-3384f01e357a" providerId="ADAL" clId="{34B0B919-52B0-4286-9CF3-1A330143DAAF}" dt="2021-11-09T13:06:58.513" v="53" actId="47"/>
        <pc:sldMkLst>
          <pc:docMk/>
          <pc:sldMk cId="1251067287" sldId="263"/>
        </pc:sldMkLst>
        <pc:spChg chg="add mod">
          <ac:chgData name="Barbara Modic" userId="f6bf0423-0499-401f-afd3-3384f01e357a" providerId="ADAL" clId="{34B0B919-52B0-4286-9CF3-1A330143DAAF}" dt="2021-11-09T13:02:48.267" v="4" actId="478"/>
          <ac:spMkLst>
            <pc:docMk/>
            <pc:sldMk cId="1251067287" sldId="263"/>
            <ac:spMk id="4" creationId="{3DEAF597-CF63-4774-A12C-48013DE49FCC}"/>
          </ac:spMkLst>
        </pc:spChg>
        <pc:spChg chg="del">
          <ac:chgData name="Barbara Modic" userId="f6bf0423-0499-401f-afd3-3384f01e357a" providerId="ADAL" clId="{34B0B919-52B0-4286-9CF3-1A330143DAAF}" dt="2021-11-09T13:02:46.672" v="3" actId="478"/>
          <ac:spMkLst>
            <pc:docMk/>
            <pc:sldMk cId="1251067287" sldId="263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34B0B919-52B0-4286-9CF3-1A330143DAAF}" dt="2021-11-09T13:02:48.267" v="4" actId="478"/>
          <ac:graphicFrameMkLst>
            <pc:docMk/>
            <pc:sldMk cId="1251067287" sldId="263"/>
            <ac:graphicFrameMk id="11" creationId="{525A78D9-9FBC-432F-ADAD-9E8D6DDAD6B6}"/>
          </ac:graphicFrameMkLst>
        </pc:graphicFrameChg>
      </pc:sldChg>
      <pc:sldChg chg="addSp delSp modSp mod">
        <pc:chgData name="Barbara Modic" userId="f6bf0423-0499-401f-afd3-3384f01e357a" providerId="ADAL" clId="{34B0B919-52B0-4286-9CF3-1A330143DAAF}" dt="2021-11-09T13:07:40.692" v="74" actId="14734"/>
        <pc:sldMkLst>
          <pc:docMk/>
          <pc:sldMk cId="3747469518" sldId="264"/>
        </pc:sldMkLst>
        <pc:spChg chg="mod">
          <ac:chgData name="Barbara Modic" userId="f6bf0423-0499-401f-afd3-3384f01e357a" providerId="ADAL" clId="{34B0B919-52B0-4286-9CF3-1A330143DAAF}" dt="2021-11-09T13:07:10.625" v="66" actId="20577"/>
          <ac:spMkLst>
            <pc:docMk/>
            <pc:sldMk cId="3747469518" sldId="264"/>
            <ac:spMk id="2" creationId="{7F85B81E-9209-4FEF-AD93-A5A3F27DD46B}"/>
          </ac:spMkLst>
        </pc:spChg>
        <pc:spChg chg="add del mod">
          <ac:chgData name="Barbara Modic" userId="f6bf0423-0499-401f-afd3-3384f01e357a" providerId="ADAL" clId="{34B0B919-52B0-4286-9CF3-1A330143DAAF}" dt="2021-11-09T13:07:29.410" v="69"/>
          <ac:spMkLst>
            <pc:docMk/>
            <pc:sldMk cId="3747469518" sldId="264"/>
            <ac:spMk id="4" creationId="{CBD14413-221E-4501-AEE1-3E54C8FE68FB}"/>
          </ac:spMkLst>
        </pc:spChg>
        <pc:spChg chg="del">
          <ac:chgData name="Barbara Modic" userId="f6bf0423-0499-401f-afd3-3384f01e357a" providerId="ADAL" clId="{34B0B919-52B0-4286-9CF3-1A330143DAAF}" dt="2021-11-09T13:07:13.445" v="67" actId="478"/>
          <ac:spMkLst>
            <pc:docMk/>
            <pc:sldMk cId="3747469518" sldId="264"/>
            <ac:spMk id="7" creationId="{C3990136-AE21-4535-B80E-FF62B4F07A47}"/>
          </ac:spMkLst>
        </pc:spChg>
        <pc:graphicFrameChg chg="add mod modGraphic">
          <ac:chgData name="Barbara Modic" userId="f6bf0423-0499-401f-afd3-3384f01e357a" providerId="ADAL" clId="{34B0B919-52B0-4286-9CF3-1A330143DAAF}" dt="2021-11-09T13:07:40.692" v="74" actId="14734"/>
          <ac:graphicFrameMkLst>
            <pc:docMk/>
            <pc:sldMk cId="3747469518" sldId="264"/>
            <ac:graphicFrameMk id="6" creationId="{0767A4F0-9830-496F-894F-837D5AD5753D}"/>
          </ac:graphicFrameMkLst>
        </pc:graphicFrameChg>
        <pc:picChg chg="del">
          <ac:chgData name="Barbara Modic" userId="f6bf0423-0499-401f-afd3-3384f01e357a" providerId="ADAL" clId="{34B0B919-52B0-4286-9CF3-1A330143DAAF}" dt="2021-11-09T13:02:52.163" v="5" actId="478"/>
          <ac:picMkLst>
            <pc:docMk/>
            <pc:sldMk cId="3747469518" sldId="264"/>
            <ac:picMk id="8" creationId="{38469B82-503E-4FD4-A245-E652D00ECD94}"/>
          </ac:picMkLst>
        </pc:picChg>
      </pc:sldChg>
      <pc:sldChg chg="addSp delSp modSp mod">
        <pc:chgData name="Barbara Modic" userId="f6bf0423-0499-401f-afd3-3384f01e357a" providerId="ADAL" clId="{34B0B919-52B0-4286-9CF3-1A330143DAAF}" dt="2021-11-18T09:51:01.799" v="320" actId="6549"/>
        <pc:sldMkLst>
          <pc:docMk/>
          <pc:sldMk cId="1223120748" sldId="265"/>
        </pc:sldMkLst>
        <pc:spChg chg="mod">
          <ac:chgData name="Barbara Modic" userId="f6bf0423-0499-401f-afd3-3384f01e357a" providerId="ADAL" clId="{34B0B919-52B0-4286-9CF3-1A330143DAAF}" dt="2021-11-09T13:09:57.594" v="91" actId="20577"/>
          <ac:spMkLst>
            <pc:docMk/>
            <pc:sldMk cId="1223120748" sldId="265"/>
            <ac:spMk id="2" creationId="{7F85B81E-9209-4FEF-AD93-A5A3F27DD46B}"/>
          </ac:spMkLst>
        </pc:spChg>
        <pc:spChg chg="del">
          <ac:chgData name="Barbara Modic" userId="f6bf0423-0499-401f-afd3-3384f01e357a" providerId="ADAL" clId="{34B0B919-52B0-4286-9CF3-1A330143DAAF}" dt="2021-11-09T13:02:56.294" v="6" actId="478"/>
          <ac:spMkLst>
            <pc:docMk/>
            <pc:sldMk cId="1223120748" sldId="265"/>
            <ac:spMk id="17" creationId="{0148A4D2-6CA3-4B93-8B14-1F68F1B8B2D0}"/>
          </ac:spMkLst>
        </pc:spChg>
        <pc:graphicFrameChg chg="add del mod">
          <ac:chgData name="Barbara Modic" userId="f6bf0423-0499-401f-afd3-3384f01e357a" providerId="ADAL" clId="{34B0B919-52B0-4286-9CF3-1A330143DAAF}" dt="2021-11-09T13:09:52.822" v="85"/>
          <ac:graphicFrameMkLst>
            <pc:docMk/>
            <pc:sldMk cId="1223120748" sldId="265"/>
            <ac:graphicFrameMk id="3" creationId="{8CFC112F-4698-4C23-99DB-5DE5391C3C89}"/>
          </ac:graphicFrameMkLst>
        </pc:graphicFrameChg>
        <pc:graphicFrameChg chg="add mod modGraphic">
          <ac:chgData name="Barbara Modic" userId="f6bf0423-0499-401f-afd3-3384f01e357a" providerId="ADAL" clId="{34B0B919-52B0-4286-9CF3-1A330143DAAF}" dt="2021-11-18T09:51:01.799" v="320" actId="6549"/>
          <ac:graphicFrameMkLst>
            <pc:docMk/>
            <pc:sldMk cId="1223120748" sldId="265"/>
            <ac:graphicFrameMk id="4" creationId="{A980F3BA-8E98-400B-8D07-6570D2707261}"/>
          </ac:graphicFrameMkLst>
        </pc:graphicFrameChg>
        <pc:graphicFrameChg chg="del">
          <ac:chgData name="Barbara Modic" userId="f6bf0423-0499-401f-afd3-3384f01e357a" providerId="ADAL" clId="{34B0B919-52B0-4286-9CF3-1A330143DAAF}" dt="2021-11-09T13:02:59.044" v="7" actId="478"/>
          <ac:graphicFrameMkLst>
            <pc:docMk/>
            <pc:sldMk cId="1223120748" sldId="265"/>
            <ac:graphicFrameMk id="13" creationId="{C166C95D-3349-447C-AB8B-A017874FC93F}"/>
          </ac:graphicFrameMkLst>
        </pc:graphicFrameChg>
      </pc:sldChg>
      <pc:sldChg chg="addSp delSp modSp mod">
        <pc:chgData name="Barbara Modic" userId="f6bf0423-0499-401f-afd3-3384f01e357a" providerId="ADAL" clId="{34B0B919-52B0-4286-9CF3-1A330143DAAF}" dt="2021-11-09T13:11:40.590" v="120" actId="1076"/>
        <pc:sldMkLst>
          <pc:docMk/>
          <pc:sldMk cId="1235322471" sldId="266"/>
        </pc:sldMkLst>
        <pc:spChg chg="mod">
          <ac:chgData name="Barbara Modic" userId="f6bf0423-0499-401f-afd3-3384f01e357a" providerId="ADAL" clId="{34B0B919-52B0-4286-9CF3-1A330143DAAF}" dt="2021-11-09T13:10:09.121" v="99" actId="20577"/>
          <ac:spMkLst>
            <pc:docMk/>
            <pc:sldMk cId="1235322471" sldId="266"/>
            <ac:spMk id="2" creationId="{7F85B81E-9209-4FEF-AD93-A5A3F27DD46B}"/>
          </ac:spMkLst>
        </pc:spChg>
        <pc:spChg chg="del">
          <ac:chgData name="Barbara Modic" userId="f6bf0423-0499-401f-afd3-3384f01e357a" providerId="ADAL" clId="{34B0B919-52B0-4286-9CF3-1A330143DAAF}" dt="2021-11-09T13:03:05.879" v="9" actId="478"/>
          <ac:spMkLst>
            <pc:docMk/>
            <pc:sldMk cId="1235322471" sldId="266"/>
            <ac:spMk id="8" creationId="{90414D37-F6E0-4659-A889-D4F428E6F257}"/>
          </ac:spMkLst>
        </pc:spChg>
        <pc:spChg chg="add mod">
          <ac:chgData name="Barbara Modic" userId="f6bf0423-0499-401f-afd3-3384f01e357a" providerId="ADAL" clId="{34B0B919-52B0-4286-9CF3-1A330143DAAF}" dt="2021-11-09T13:11:27.558" v="117" actId="1076"/>
          <ac:spMkLst>
            <pc:docMk/>
            <pc:sldMk cId="1235322471" sldId="266"/>
            <ac:spMk id="9" creationId="{81F8B291-7187-450E-BB2A-7E3899EC4A56}"/>
          </ac:spMkLst>
        </pc:spChg>
        <pc:spChg chg="add mod">
          <ac:chgData name="Barbara Modic" userId="f6bf0423-0499-401f-afd3-3384f01e357a" providerId="ADAL" clId="{34B0B919-52B0-4286-9CF3-1A330143DAAF}" dt="2021-11-09T13:11:40.590" v="120" actId="1076"/>
          <ac:spMkLst>
            <pc:docMk/>
            <pc:sldMk cId="1235322471" sldId="266"/>
            <ac:spMk id="11" creationId="{949D0943-C788-455A-8556-9DE130066A46}"/>
          </ac:spMkLst>
        </pc:spChg>
        <pc:graphicFrameChg chg="del">
          <ac:chgData name="Barbara Modic" userId="f6bf0423-0499-401f-afd3-3384f01e357a" providerId="ADAL" clId="{34B0B919-52B0-4286-9CF3-1A330143DAAF}" dt="2021-11-09T13:03:07.975" v="10" actId="478"/>
          <ac:graphicFrameMkLst>
            <pc:docMk/>
            <pc:sldMk cId="1235322471" sldId="266"/>
            <ac:graphicFrameMk id="4" creationId="{2970A9CB-6C4C-45AA-87A9-2C52E579CD4E}"/>
          </ac:graphicFrameMkLst>
        </pc:graphicFrameChg>
        <pc:picChg chg="add mod">
          <ac:chgData name="Barbara Modic" userId="f6bf0423-0499-401f-afd3-3384f01e357a" providerId="ADAL" clId="{34B0B919-52B0-4286-9CF3-1A330143DAAF}" dt="2021-11-09T13:11:30.718" v="118" actId="1076"/>
          <ac:picMkLst>
            <pc:docMk/>
            <pc:sldMk cId="1235322471" sldId="266"/>
            <ac:picMk id="6" creationId="{8E84DCCB-8D80-43A3-9F9D-690FC70ED667}"/>
          </ac:picMkLst>
        </pc:picChg>
        <pc:picChg chg="add mod">
          <ac:chgData name="Barbara Modic" userId="f6bf0423-0499-401f-afd3-3384f01e357a" providerId="ADAL" clId="{34B0B919-52B0-4286-9CF3-1A330143DAAF}" dt="2021-11-09T13:11:33.997" v="119" actId="1076"/>
          <ac:picMkLst>
            <pc:docMk/>
            <pc:sldMk cId="1235322471" sldId="266"/>
            <ac:picMk id="7" creationId="{A9C4C778-2D92-4AAB-A5CA-A5B55583F6F6}"/>
          </ac:picMkLst>
        </pc:picChg>
      </pc:sldChg>
      <pc:sldChg chg="del">
        <pc:chgData name="Barbara Modic" userId="f6bf0423-0499-401f-afd3-3384f01e357a" providerId="ADAL" clId="{34B0B919-52B0-4286-9CF3-1A330143DAAF}" dt="2021-11-09T13:03:02.996" v="8" actId="47"/>
        <pc:sldMkLst>
          <pc:docMk/>
          <pc:sldMk cId="795684482" sldId="267"/>
        </pc:sldMkLst>
      </pc:sldChg>
      <pc:sldChg chg="del">
        <pc:chgData name="Barbara Modic" userId="f6bf0423-0499-401f-afd3-3384f01e357a" providerId="ADAL" clId="{34B0B919-52B0-4286-9CF3-1A330143DAAF}" dt="2021-11-09T14:36:26.067" v="133" actId="47"/>
        <pc:sldMkLst>
          <pc:docMk/>
          <pc:sldMk cId="1070817123" sldId="268"/>
        </pc:sldMkLst>
      </pc:sldChg>
      <pc:sldChg chg="addSp delSp modSp mod">
        <pc:chgData name="Barbara Modic" userId="f6bf0423-0499-401f-afd3-3384f01e357a" providerId="ADAL" clId="{34B0B919-52B0-4286-9CF3-1A330143DAAF}" dt="2021-11-09T13:12:17.623" v="124" actId="478"/>
        <pc:sldMkLst>
          <pc:docMk/>
          <pc:sldMk cId="3337120715" sldId="269"/>
        </pc:sldMkLst>
        <pc:spChg chg="add del mod">
          <ac:chgData name="Barbara Modic" userId="f6bf0423-0499-401f-afd3-3384f01e357a" providerId="ADAL" clId="{34B0B919-52B0-4286-9CF3-1A330143DAAF}" dt="2021-11-09T13:09:18.276" v="78"/>
          <ac:spMkLst>
            <pc:docMk/>
            <pc:sldMk cId="3337120715" sldId="269"/>
            <ac:spMk id="4" creationId="{62187B5C-1118-480D-AEE1-D1D184FE453D}"/>
          </ac:spMkLst>
        </pc:spChg>
        <pc:spChg chg="del">
          <ac:chgData name="Barbara Modic" userId="f6bf0423-0499-401f-afd3-3384f01e357a" providerId="ADAL" clId="{34B0B919-52B0-4286-9CF3-1A330143DAAF}" dt="2021-11-09T13:09:13.705" v="76" actId="478"/>
          <ac:spMkLst>
            <pc:docMk/>
            <pc:sldMk cId="3337120715" sldId="269"/>
            <ac:spMk id="5" creationId="{A91F1138-0CCA-4189-BD86-E60668CF25C7}"/>
          </ac:spMkLst>
        </pc:spChg>
        <pc:spChg chg="add del mod">
          <ac:chgData name="Barbara Modic" userId="f6bf0423-0499-401f-afd3-3384f01e357a" providerId="ADAL" clId="{34B0B919-52B0-4286-9CF3-1A330143DAAF}" dt="2021-11-09T13:12:17.623" v="124" actId="478"/>
          <ac:spMkLst>
            <pc:docMk/>
            <pc:sldMk cId="3337120715" sldId="269"/>
            <ac:spMk id="9" creationId="{F3AE46AD-AB4B-4460-81E9-77C073B16EAB}"/>
          </ac:spMkLst>
        </pc:spChg>
        <pc:graphicFrameChg chg="del">
          <ac:chgData name="Barbara Modic" userId="f6bf0423-0499-401f-afd3-3384f01e357a" providerId="ADAL" clId="{34B0B919-52B0-4286-9CF3-1A330143DAAF}" dt="2021-11-09T13:07:49.246" v="75" actId="478"/>
          <ac:graphicFrameMkLst>
            <pc:docMk/>
            <pc:sldMk cId="3337120715" sldId="269"/>
            <ac:graphicFrameMk id="6" creationId="{0767A4F0-9830-496F-894F-837D5AD5753D}"/>
          </ac:graphicFrameMkLst>
        </pc:graphicFrameChg>
        <pc:graphicFrameChg chg="add del mod modGraphic">
          <ac:chgData name="Barbara Modic" userId="f6bf0423-0499-401f-afd3-3384f01e357a" providerId="ADAL" clId="{34B0B919-52B0-4286-9CF3-1A330143DAAF}" dt="2021-11-09T13:12:17.623" v="124" actId="478"/>
          <ac:graphicFrameMkLst>
            <pc:docMk/>
            <pc:sldMk cId="3337120715" sldId="269"/>
            <ac:graphicFrameMk id="7" creationId="{E534D501-ABF6-4D15-BE00-D389C301A5AD}"/>
          </ac:graphicFrameMkLst>
        </pc:graphicFrameChg>
      </pc:sldChg>
      <pc:sldChg chg="del">
        <pc:chgData name="Barbara Modic" userId="f6bf0423-0499-401f-afd3-3384f01e357a" providerId="ADAL" clId="{34B0B919-52B0-4286-9CF3-1A330143DAAF}" dt="2021-11-09T13:03:14.713" v="11" actId="47"/>
        <pc:sldMkLst>
          <pc:docMk/>
          <pc:sldMk cId="4025705306" sldId="269"/>
        </pc:sldMkLst>
      </pc:sldChg>
    </pc:docChg>
  </pc:docChgLst>
  <pc:docChgLst>
    <pc:chgData name="Barbara Modic" userId="f6bf0423-0499-401f-afd3-3384f01e357a" providerId="ADAL" clId="{2C2FC846-144B-47DB-B806-28A58B787708}"/>
    <pc:docChg chg="undo custSel addSld delSld modSld sldOrd">
      <pc:chgData name="Barbara Modic" userId="f6bf0423-0499-401f-afd3-3384f01e357a" providerId="ADAL" clId="{2C2FC846-144B-47DB-B806-28A58B787708}" dt="2021-11-01T10:32:06.507" v="540" actId="14734"/>
      <pc:docMkLst>
        <pc:docMk/>
      </pc:docMkLst>
      <pc:sldChg chg="modSp mod">
        <pc:chgData name="Barbara Modic" userId="f6bf0423-0499-401f-afd3-3384f01e357a" providerId="ADAL" clId="{2C2FC846-144B-47DB-B806-28A58B787708}" dt="2021-11-01T09:55:46.108" v="532" actId="20577"/>
        <pc:sldMkLst>
          <pc:docMk/>
          <pc:sldMk cId="2068828704" sldId="257"/>
        </pc:sldMkLst>
        <pc:spChg chg="mod">
          <ac:chgData name="Barbara Modic" userId="f6bf0423-0499-401f-afd3-3384f01e357a" providerId="ADAL" clId="{2C2FC846-144B-47DB-B806-28A58B787708}" dt="2021-11-01T09:55:46.108" v="532" actId="20577"/>
          <ac:spMkLst>
            <pc:docMk/>
            <pc:sldMk cId="2068828704" sldId="257"/>
            <ac:spMk id="3" creationId="{00000000-0000-0000-0000-000000000000}"/>
          </ac:spMkLst>
        </pc:spChg>
        <pc:spChg chg="mod">
          <ac:chgData name="Barbara Modic" userId="f6bf0423-0499-401f-afd3-3384f01e357a" providerId="ADAL" clId="{2C2FC846-144B-47DB-B806-28A58B787708}" dt="2021-11-01T09:42:36.299" v="401" actId="207"/>
          <ac:spMkLst>
            <pc:docMk/>
            <pc:sldMk cId="2068828704" sldId="257"/>
            <ac:spMk id="4" creationId="{00000000-0000-0000-0000-000000000000}"/>
          </ac:spMkLst>
        </pc:spChg>
      </pc:sldChg>
      <pc:sldChg chg="del">
        <pc:chgData name="Barbara Modic" userId="f6bf0423-0499-401f-afd3-3384f01e357a" providerId="ADAL" clId="{2C2FC846-144B-47DB-B806-28A58B787708}" dt="2021-11-01T09:42:59.280" v="415" actId="47"/>
        <pc:sldMkLst>
          <pc:docMk/>
          <pc:sldMk cId="4156571805" sldId="258"/>
        </pc:sldMkLst>
      </pc:sldChg>
      <pc:sldChg chg="addSp delSp modSp new mod">
        <pc:chgData name="Barbara Modic" userId="f6bf0423-0499-401f-afd3-3384f01e357a" providerId="ADAL" clId="{2C2FC846-144B-47DB-B806-28A58B787708}" dt="2021-11-01T09:26:21.273" v="104" actId="20577"/>
        <pc:sldMkLst>
          <pc:docMk/>
          <pc:sldMk cId="3959127430" sldId="260"/>
        </pc:sldMkLst>
        <pc:spChg chg="mod">
          <ac:chgData name="Barbara Modic" userId="f6bf0423-0499-401f-afd3-3384f01e357a" providerId="ADAL" clId="{2C2FC846-144B-47DB-B806-28A58B787708}" dt="2021-11-01T09:22:52.372" v="26" actId="1076"/>
          <ac:spMkLst>
            <pc:docMk/>
            <pc:sldMk cId="3959127430" sldId="260"/>
            <ac:spMk id="2" creationId="{7F85B81E-9209-4FEF-AD93-A5A3F27DD46B}"/>
          </ac:spMkLst>
        </pc:spChg>
        <pc:spChg chg="del">
          <ac:chgData name="Barbara Modic" userId="f6bf0423-0499-401f-afd3-3384f01e357a" providerId="ADAL" clId="{2C2FC846-144B-47DB-B806-28A58B787708}" dt="2021-11-01T09:21:52.777" v="1"/>
          <ac:spMkLst>
            <pc:docMk/>
            <pc:sldMk cId="3959127430" sldId="260"/>
            <ac:spMk id="3" creationId="{4726CE57-7D0A-4EEB-ADB5-90393CC8507B}"/>
          </ac:spMkLst>
        </pc:spChg>
        <pc:spChg chg="add mod">
          <ac:chgData name="Barbara Modic" userId="f6bf0423-0499-401f-afd3-3384f01e357a" providerId="ADAL" clId="{2C2FC846-144B-47DB-B806-28A58B787708}" dt="2021-11-01T09:22:56.747" v="28" actId="6549"/>
          <ac:spMkLst>
            <pc:docMk/>
            <pc:sldMk cId="3959127430" sldId="260"/>
            <ac:spMk id="5" creationId="{A91F1138-0CCA-4189-BD86-E60668CF25C7}"/>
          </ac:spMkLst>
        </pc:spChg>
        <pc:spChg chg="add mod">
          <ac:chgData name="Barbara Modic" userId="f6bf0423-0499-401f-afd3-3384f01e357a" providerId="ADAL" clId="{2C2FC846-144B-47DB-B806-28A58B787708}" dt="2021-11-01T09:26:21.273" v="104" actId="20577"/>
          <ac:spMkLst>
            <pc:docMk/>
            <pc:sldMk cId="3959127430" sldId="260"/>
            <ac:spMk id="7" creationId="{C3990136-AE21-4535-B80E-FF62B4F07A47}"/>
          </ac:spMkLst>
        </pc:spChg>
        <pc:graphicFrameChg chg="add mod modGraphic">
          <ac:chgData name="Barbara Modic" userId="f6bf0423-0499-401f-afd3-3384f01e357a" providerId="ADAL" clId="{2C2FC846-144B-47DB-B806-28A58B787708}" dt="2021-11-01T09:23:54.976" v="40" actId="1076"/>
          <ac:graphicFrameMkLst>
            <pc:docMk/>
            <pc:sldMk cId="3959127430" sldId="260"/>
            <ac:graphicFrameMk id="4" creationId="{1E322171-6B5B-43F3-845B-564317770E82}"/>
          </ac:graphicFrameMkLst>
        </pc:graphicFrameChg>
      </pc:sldChg>
      <pc:sldChg chg="addSp delSp modSp new del mod">
        <pc:chgData name="Barbara Modic" userId="f6bf0423-0499-401f-afd3-3384f01e357a" providerId="ADAL" clId="{2C2FC846-144B-47DB-B806-28A58B787708}" dt="2021-11-01T09:25:44.472" v="69" actId="47"/>
        <pc:sldMkLst>
          <pc:docMk/>
          <pc:sldMk cId="3086546748" sldId="261"/>
        </pc:sldMkLst>
        <pc:spChg chg="del">
          <ac:chgData name="Barbara Modic" userId="f6bf0423-0499-401f-afd3-3384f01e357a" providerId="ADAL" clId="{2C2FC846-144B-47DB-B806-28A58B787708}" dt="2021-11-01T09:24:42.292" v="44" actId="478"/>
          <ac:spMkLst>
            <pc:docMk/>
            <pc:sldMk cId="3086546748" sldId="261"/>
            <ac:spMk id="3" creationId="{DFCB023A-9206-443F-9399-630CC1EE9D24}"/>
          </ac:spMkLst>
        </pc:spChg>
        <pc:picChg chg="add mod">
          <ac:chgData name="Barbara Modic" userId="f6bf0423-0499-401f-afd3-3384f01e357a" providerId="ADAL" clId="{2C2FC846-144B-47DB-B806-28A58B787708}" dt="2021-11-01T09:24:44.618" v="45" actId="14100"/>
          <ac:picMkLst>
            <pc:docMk/>
            <pc:sldMk cId="3086546748" sldId="261"/>
            <ac:picMk id="4" creationId="{7761ADD3-4EA6-429D-9301-1973930C624D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09:25:40.434" v="68" actId="1076"/>
        <pc:sldMkLst>
          <pc:docMk/>
          <pc:sldMk cId="605774605" sldId="262"/>
        </pc:sldMkLst>
        <pc:spChg chg="add del mod">
          <ac:chgData name="Barbara Modic" userId="f6bf0423-0499-401f-afd3-3384f01e357a" providerId="ADAL" clId="{2C2FC846-144B-47DB-B806-28A58B787708}" dt="2021-11-01T09:25:25.524" v="65"/>
          <ac:spMkLst>
            <pc:docMk/>
            <pc:sldMk cId="605774605" sldId="262"/>
            <ac:spMk id="6" creationId="{83399574-862A-4C3C-A113-629638E5A1A1}"/>
          </ac:spMkLst>
        </pc:spChg>
        <pc:spChg chg="mod">
          <ac:chgData name="Barbara Modic" userId="f6bf0423-0499-401f-afd3-3384f01e357a" providerId="ADAL" clId="{2C2FC846-144B-47DB-B806-28A58B787708}" dt="2021-11-01T09:25:40.434" v="68" actId="1076"/>
          <ac:spMkLst>
            <pc:docMk/>
            <pc:sldMk cId="605774605" sldId="262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2C2FC846-144B-47DB-B806-28A58B787708}" dt="2021-11-01T09:25:19.181" v="64" actId="478"/>
          <ac:graphicFrameMkLst>
            <pc:docMk/>
            <pc:sldMk cId="605774605" sldId="262"/>
            <ac:graphicFrameMk id="4" creationId="{1E322171-6B5B-43F3-845B-564317770E82}"/>
          </ac:graphicFrameMkLst>
        </pc:graphicFrameChg>
        <pc:picChg chg="add mod">
          <ac:chgData name="Barbara Modic" userId="f6bf0423-0499-401f-afd3-3384f01e357a" providerId="ADAL" clId="{2C2FC846-144B-47DB-B806-28A58B787708}" dt="2021-11-01T09:25:33.984" v="66" actId="1076"/>
          <ac:picMkLst>
            <pc:docMk/>
            <pc:sldMk cId="605774605" sldId="262"/>
            <ac:picMk id="8" creationId="{EC14FD79-0099-4AA4-92BA-C7B62670A286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09:43:45.525" v="454" actId="20577"/>
        <pc:sldMkLst>
          <pc:docMk/>
          <pc:sldMk cId="1251067287" sldId="263"/>
        </pc:sldMkLst>
        <pc:spChg chg="mod">
          <ac:chgData name="Barbara Modic" userId="f6bf0423-0499-401f-afd3-3384f01e357a" providerId="ADAL" clId="{2C2FC846-144B-47DB-B806-28A58B787708}" dt="2021-11-01T09:26:10.295" v="90" actId="20577"/>
          <ac:spMkLst>
            <pc:docMk/>
            <pc:sldMk cId="1251067287" sldId="263"/>
            <ac:spMk id="2" creationId="{7F85B81E-9209-4FEF-AD93-A5A3F27DD46B}"/>
          </ac:spMkLst>
        </pc:spChg>
        <pc:spChg chg="add del mod">
          <ac:chgData name="Barbara Modic" userId="f6bf0423-0499-401f-afd3-3384f01e357a" providerId="ADAL" clId="{2C2FC846-144B-47DB-B806-28A58B787708}" dt="2021-11-01T09:27:36.951" v="106"/>
          <ac:spMkLst>
            <pc:docMk/>
            <pc:sldMk cId="1251067287" sldId="263"/>
            <ac:spMk id="6" creationId="{ED60EA0E-4A2C-4503-9AB8-B3F962BBE549}"/>
          </ac:spMkLst>
        </pc:spChg>
        <pc:spChg chg="mod">
          <ac:chgData name="Barbara Modic" userId="f6bf0423-0499-401f-afd3-3384f01e357a" providerId="ADAL" clId="{2C2FC846-144B-47DB-B806-28A58B787708}" dt="2021-11-01T09:43:45.525" v="454" actId="20577"/>
          <ac:spMkLst>
            <pc:docMk/>
            <pc:sldMk cId="1251067287" sldId="263"/>
            <ac:spMk id="7" creationId="{C3990136-AE21-4535-B80E-FF62B4F07A47}"/>
          </ac:spMkLst>
        </pc:spChg>
        <pc:spChg chg="add del mod">
          <ac:chgData name="Barbara Modic" userId="f6bf0423-0499-401f-afd3-3384f01e357a" providerId="ADAL" clId="{2C2FC846-144B-47DB-B806-28A58B787708}" dt="2021-11-01T09:28:42.318" v="114"/>
          <ac:spMkLst>
            <pc:docMk/>
            <pc:sldMk cId="1251067287" sldId="263"/>
            <ac:spMk id="10" creationId="{286B3166-AC60-46B0-8644-676B90FDEF9B}"/>
          </ac:spMkLst>
        </pc:spChg>
        <pc:graphicFrameChg chg="del">
          <ac:chgData name="Barbara Modic" userId="f6bf0423-0499-401f-afd3-3384f01e357a" providerId="ADAL" clId="{2C2FC846-144B-47DB-B806-28A58B787708}" dt="2021-11-01T09:27:32.131" v="105" actId="478"/>
          <ac:graphicFrameMkLst>
            <pc:docMk/>
            <pc:sldMk cId="1251067287" sldId="263"/>
            <ac:graphicFrameMk id="4" creationId="{1E322171-6B5B-43F3-845B-564317770E82}"/>
          </ac:graphicFrameMkLst>
        </pc:graphicFrameChg>
        <pc:graphicFrameChg chg="add del mod modGraphic">
          <ac:chgData name="Barbara Modic" userId="f6bf0423-0499-401f-afd3-3384f01e357a" providerId="ADAL" clId="{2C2FC846-144B-47DB-B806-28A58B787708}" dt="2021-11-01T09:28:38.167" v="113" actId="478"/>
          <ac:graphicFrameMkLst>
            <pc:docMk/>
            <pc:sldMk cId="1251067287" sldId="263"/>
            <ac:graphicFrameMk id="8" creationId="{D7A80CFE-2AB8-417A-B4E5-D44D9653C28B}"/>
          </ac:graphicFrameMkLst>
        </pc:graphicFrameChg>
        <pc:graphicFrameChg chg="add mod modGraphic">
          <ac:chgData name="Barbara Modic" userId="f6bf0423-0499-401f-afd3-3384f01e357a" providerId="ADAL" clId="{2C2FC846-144B-47DB-B806-28A58B787708}" dt="2021-11-01T09:29:41.588" v="129" actId="14734"/>
          <ac:graphicFrameMkLst>
            <pc:docMk/>
            <pc:sldMk cId="1251067287" sldId="263"/>
            <ac:graphicFrameMk id="11" creationId="{525A78D9-9FBC-432F-ADAD-9E8D6DDAD6B6}"/>
          </ac:graphicFrameMkLst>
        </pc:graphicFrameChg>
        <pc:graphicFrameChg chg="add del mod">
          <ac:chgData name="Barbara Modic" userId="f6bf0423-0499-401f-afd3-3384f01e357a" providerId="ADAL" clId="{2C2FC846-144B-47DB-B806-28A58B787708}" dt="2021-11-01T09:29:45.497" v="130" actId="478"/>
          <ac:graphicFrameMkLst>
            <pc:docMk/>
            <pc:sldMk cId="1251067287" sldId="263"/>
            <ac:graphicFrameMk id="12" creationId="{B9AF00DD-D9C7-4B87-B9EE-B7423808D8C5}"/>
          </ac:graphicFrameMkLst>
        </pc:graphicFrameChg>
      </pc:sldChg>
      <pc:sldChg chg="addSp delSp modSp mod">
        <pc:chgData name="Barbara Modic" userId="f6bf0423-0499-401f-afd3-3384f01e357a" providerId="ADAL" clId="{2C2FC846-144B-47DB-B806-28A58B787708}" dt="2021-11-01T09:30:47.042" v="151" actId="478"/>
        <pc:sldMkLst>
          <pc:docMk/>
          <pc:sldMk cId="3747469518" sldId="264"/>
        </pc:sldMkLst>
        <pc:spChg chg="add del mod">
          <ac:chgData name="Barbara Modic" userId="f6bf0423-0499-401f-afd3-3384f01e357a" providerId="ADAL" clId="{2C2FC846-144B-47DB-B806-28A58B787708}" dt="2021-11-01T09:30:26.872" v="146"/>
          <ac:spMkLst>
            <pc:docMk/>
            <pc:sldMk cId="3747469518" sldId="264"/>
            <ac:spMk id="4" creationId="{83B0666C-3372-4215-9012-B639772A9FB9}"/>
          </ac:spMkLst>
        </pc:spChg>
        <pc:spChg chg="mod">
          <ac:chgData name="Barbara Modic" userId="f6bf0423-0499-401f-afd3-3384f01e357a" providerId="ADAL" clId="{2C2FC846-144B-47DB-B806-28A58B787708}" dt="2021-11-01T09:30:09.958" v="144" actId="20577"/>
          <ac:spMkLst>
            <pc:docMk/>
            <pc:sldMk cId="3747469518" sldId="264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2C2FC846-144B-47DB-B806-28A58B787708}" dt="2021-11-01T09:30:13.143" v="145" actId="478"/>
          <ac:graphicFrameMkLst>
            <pc:docMk/>
            <pc:sldMk cId="3747469518" sldId="264"/>
            <ac:graphicFrameMk id="11" creationId="{525A78D9-9FBC-432F-ADAD-9E8D6DDAD6B6}"/>
          </ac:graphicFrameMkLst>
        </pc:graphicFrameChg>
        <pc:picChg chg="add mod">
          <ac:chgData name="Barbara Modic" userId="f6bf0423-0499-401f-afd3-3384f01e357a" providerId="ADAL" clId="{2C2FC846-144B-47DB-B806-28A58B787708}" dt="2021-11-01T09:30:43.248" v="150" actId="14100"/>
          <ac:picMkLst>
            <pc:docMk/>
            <pc:sldMk cId="3747469518" sldId="264"/>
            <ac:picMk id="8" creationId="{38469B82-503E-4FD4-A245-E652D00ECD94}"/>
          </ac:picMkLst>
        </pc:picChg>
        <pc:picChg chg="add del mod">
          <ac:chgData name="Barbara Modic" userId="f6bf0423-0499-401f-afd3-3384f01e357a" providerId="ADAL" clId="{2C2FC846-144B-47DB-B806-28A58B787708}" dt="2021-11-01T09:30:47.042" v="151" actId="478"/>
          <ac:picMkLst>
            <pc:docMk/>
            <pc:sldMk cId="3747469518" sldId="264"/>
            <ac:picMk id="9" creationId="{03C30B49-B9BD-41FA-B91C-5B3CE0C8BF8F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09:43:53.341" v="456"/>
        <pc:sldMkLst>
          <pc:docMk/>
          <pc:sldMk cId="1223120748" sldId="265"/>
        </pc:sldMkLst>
        <pc:spChg chg="del">
          <ac:chgData name="Barbara Modic" userId="f6bf0423-0499-401f-afd3-3384f01e357a" providerId="ADAL" clId="{2C2FC846-144B-47DB-B806-28A58B787708}" dt="2021-11-01T09:43:52.305" v="455" actId="478"/>
          <ac:spMkLst>
            <pc:docMk/>
            <pc:sldMk cId="1223120748" sldId="265"/>
            <ac:spMk id="7" creationId="{C3990136-AE21-4535-B80E-FF62B4F07A47}"/>
          </ac:spMkLst>
        </pc:spChg>
        <pc:spChg chg="add del mod">
          <ac:chgData name="Barbara Modic" userId="f6bf0423-0499-401f-afd3-3384f01e357a" providerId="ADAL" clId="{2C2FC846-144B-47DB-B806-28A58B787708}" dt="2021-11-01T09:31:52.749" v="163" actId="478"/>
          <ac:spMkLst>
            <pc:docMk/>
            <pc:sldMk cId="1223120748" sldId="265"/>
            <ac:spMk id="8" creationId="{C1EA692C-1E56-4605-BDB4-DC24F943E808}"/>
          </ac:spMkLst>
        </pc:spChg>
        <pc:spChg chg="add del">
          <ac:chgData name="Barbara Modic" userId="f6bf0423-0499-401f-afd3-3384f01e357a" providerId="ADAL" clId="{2C2FC846-144B-47DB-B806-28A58B787708}" dt="2021-11-01T09:32:48.357" v="168" actId="478"/>
          <ac:spMkLst>
            <pc:docMk/>
            <pc:sldMk cId="1223120748" sldId="265"/>
            <ac:spMk id="10" creationId="{DDD4AD16-BE59-45E1-818F-268FC1A7FD49}"/>
          </ac:spMkLst>
        </pc:spChg>
        <pc:spChg chg="add del mod">
          <ac:chgData name="Barbara Modic" userId="f6bf0423-0499-401f-afd3-3384f01e357a" providerId="ADAL" clId="{2C2FC846-144B-47DB-B806-28A58B787708}" dt="2021-11-01T09:34:08.763" v="183" actId="478"/>
          <ac:spMkLst>
            <pc:docMk/>
            <pc:sldMk cId="1223120748" sldId="265"/>
            <ac:spMk id="16" creationId="{54FB8BA8-74AE-4F65-9530-3B845E4270B1}"/>
          </ac:spMkLst>
        </pc:spChg>
        <pc:spChg chg="add mod">
          <ac:chgData name="Barbara Modic" userId="f6bf0423-0499-401f-afd3-3384f01e357a" providerId="ADAL" clId="{2C2FC846-144B-47DB-B806-28A58B787708}" dt="2021-11-01T09:43:53.341" v="456"/>
          <ac:spMkLst>
            <pc:docMk/>
            <pc:sldMk cId="1223120748" sldId="265"/>
            <ac:spMk id="17" creationId="{0148A4D2-6CA3-4B93-8B14-1F68F1B8B2D0}"/>
          </ac:spMkLst>
        </pc:spChg>
        <pc:graphicFrameChg chg="add del mod">
          <ac:chgData name="Barbara Modic" userId="f6bf0423-0499-401f-afd3-3384f01e357a" providerId="ADAL" clId="{2C2FC846-144B-47DB-B806-28A58B787708}" dt="2021-11-01T09:31:17.547" v="153"/>
          <ac:graphicFrameMkLst>
            <pc:docMk/>
            <pc:sldMk cId="1223120748" sldId="265"/>
            <ac:graphicFrameMk id="3" creationId="{D8261496-C4E4-4842-8BDF-A09087E05B1F}"/>
          </ac:graphicFrameMkLst>
        </pc:graphicFrameChg>
        <pc:graphicFrameChg chg="add del mod modGraphic">
          <ac:chgData name="Barbara Modic" userId="f6bf0423-0499-401f-afd3-3384f01e357a" providerId="ADAL" clId="{2C2FC846-144B-47DB-B806-28A58B787708}" dt="2021-11-01T09:31:59.358" v="165" actId="478"/>
          <ac:graphicFrameMkLst>
            <pc:docMk/>
            <pc:sldMk cId="1223120748" sldId="265"/>
            <ac:graphicFrameMk id="4" creationId="{558C5405-048F-4A74-AD6E-CC7150CBAC68}"/>
          </ac:graphicFrameMkLst>
        </pc:graphicFrameChg>
        <pc:graphicFrameChg chg="add del mod">
          <ac:chgData name="Barbara Modic" userId="f6bf0423-0499-401f-afd3-3384f01e357a" providerId="ADAL" clId="{2C2FC846-144B-47DB-B806-28A58B787708}" dt="2021-11-01T09:32:53.418" v="169" actId="478"/>
          <ac:graphicFrameMkLst>
            <pc:docMk/>
            <pc:sldMk cId="1223120748" sldId="265"/>
            <ac:graphicFrameMk id="9" creationId="{91DDE303-1F51-422B-BFA5-977183D4B826}"/>
          </ac:graphicFrameMkLst>
        </pc:graphicFrameChg>
        <pc:graphicFrameChg chg="del">
          <ac:chgData name="Barbara Modic" userId="f6bf0423-0499-401f-afd3-3384f01e357a" providerId="ADAL" clId="{2C2FC846-144B-47DB-B806-28A58B787708}" dt="2021-11-01T09:31:38.278" v="161" actId="478"/>
          <ac:graphicFrameMkLst>
            <pc:docMk/>
            <pc:sldMk cId="1223120748" sldId="265"/>
            <ac:graphicFrameMk id="11" creationId="{525A78D9-9FBC-432F-ADAD-9E8D6DDAD6B6}"/>
          </ac:graphicFrameMkLst>
        </pc:graphicFrameChg>
        <pc:graphicFrameChg chg="add del mod">
          <ac:chgData name="Barbara Modic" userId="f6bf0423-0499-401f-afd3-3384f01e357a" providerId="ADAL" clId="{2C2FC846-144B-47DB-B806-28A58B787708}" dt="2021-11-01T09:32:59.863" v="171"/>
          <ac:graphicFrameMkLst>
            <pc:docMk/>
            <pc:sldMk cId="1223120748" sldId="265"/>
            <ac:graphicFrameMk id="12" creationId="{6909F419-A088-43FC-B9F2-1419086BBEDC}"/>
          </ac:graphicFrameMkLst>
        </pc:graphicFrameChg>
        <pc:graphicFrameChg chg="add mod modGraphic">
          <ac:chgData name="Barbara Modic" userId="f6bf0423-0499-401f-afd3-3384f01e357a" providerId="ADAL" clId="{2C2FC846-144B-47DB-B806-28A58B787708}" dt="2021-11-01T09:34:01.381" v="181" actId="14734"/>
          <ac:graphicFrameMkLst>
            <pc:docMk/>
            <pc:sldMk cId="1223120748" sldId="265"/>
            <ac:graphicFrameMk id="13" creationId="{C166C95D-3349-447C-AB8B-A017874FC93F}"/>
          </ac:graphicFrameMkLst>
        </pc:graphicFrameChg>
        <pc:graphicFrameChg chg="add del mod">
          <ac:chgData name="Barbara Modic" userId="f6bf0423-0499-401f-afd3-3384f01e357a" providerId="ADAL" clId="{2C2FC846-144B-47DB-B806-28A58B787708}" dt="2021-11-01T09:34:04.965" v="182" actId="478"/>
          <ac:graphicFrameMkLst>
            <pc:docMk/>
            <pc:sldMk cId="1223120748" sldId="265"/>
            <ac:graphicFrameMk id="14" creationId="{AAF709DF-BCB1-48D1-BCD1-A0BD0CC74B97}"/>
          </ac:graphicFrameMkLst>
        </pc:graphicFrameChg>
      </pc:sldChg>
      <pc:sldChg chg="addSp delSp modSp mod">
        <pc:chgData name="Barbara Modic" userId="f6bf0423-0499-401f-afd3-3384f01e357a" providerId="ADAL" clId="{2C2FC846-144B-47DB-B806-28A58B787708}" dt="2021-11-01T09:43:59.832" v="458"/>
        <pc:sldMkLst>
          <pc:docMk/>
          <pc:sldMk cId="1235322471" sldId="266"/>
        </pc:sldMkLst>
        <pc:spChg chg="del">
          <ac:chgData name="Barbara Modic" userId="f6bf0423-0499-401f-afd3-3384f01e357a" providerId="ADAL" clId="{2C2FC846-144B-47DB-B806-28A58B787708}" dt="2021-11-01T09:43:58.521" v="457" actId="478"/>
          <ac:spMkLst>
            <pc:docMk/>
            <pc:sldMk cId="1235322471" sldId="266"/>
            <ac:spMk id="7" creationId="{C3990136-AE21-4535-B80E-FF62B4F07A47}"/>
          </ac:spMkLst>
        </pc:spChg>
        <pc:spChg chg="add mod">
          <ac:chgData name="Barbara Modic" userId="f6bf0423-0499-401f-afd3-3384f01e357a" providerId="ADAL" clId="{2C2FC846-144B-47DB-B806-28A58B787708}" dt="2021-11-01T09:43:59.832" v="458"/>
          <ac:spMkLst>
            <pc:docMk/>
            <pc:sldMk cId="1235322471" sldId="266"/>
            <ac:spMk id="8" creationId="{90414D37-F6E0-4659-A889-D4F428E6F257}"/>
          </ac:spMkLst>
        </pc:spChg>
        <pc:graphicFrameChg chg="add del mod">
          <ac:chgData name="Barbara Modic" userId="f6bf0423-0499-401f-afd3-3384f01e357a" providerId="ADAL" clId="{2C2FC846-144B-47DB-B806-28A58B787708}" dt="2021-11-01T09:37:50.007" v="224"/>
          <ac:graphicFrameMkLst>
            <pc:docMk/>
            <pc:sldMk cId="1235322471" sldId="266"/>
            <ac:graphicFrameMk id="3" creationId="{6255645F-5F07-4175-930A-02251AA6D15C}"/>
          </ac:graphicFrameMkLst>
        </pc:graphicFrameChg>
        <pc:graphicFrameChg chg="add mod modGraphic">
          <ac:chgData name="Barbara Modic" userId="f6bf0423-0499-401f-afd3-3384f01e357a" providerId="ADAL" clId="{2C2FC846-144B-47DB-B806-28A58B787708}" dt="2021-11-01T09:38:11.579" v="233" actId="1076"/>
          <ac:graphicFrameMkLst>
            <pc:docMk/>
            <pc:sldMk cId="1235322471" sldId="266"/>
            <ac:graphicFrameMk id="4" creationId="{2970A9CB-6C4C-45AA-87A9-2C52E579CD4E}"/>
          </ac:graphicFrameMkLst>
        </pc:graphicFrameChg>
        <pc:graphicFrameChg chg="del">
          <ac:chgData name="Barbara Modic" userId="f6bf0423-0499-401f-afd3-3384f01e357a" providerId="ADAL" clId="{2C2FC846-144B-47DB-B806-28A58B787708}" dt="2021-11-01T09:38:07.073" v="232" actId="478"/>
          <ac:graphicFrameMkLst>
            <pc:docMk/>
            <pc:sldMk cId="1235322471" sldId="266"/>
            <ac:graphicFrameMk id="13" creationId="{C166C95D-3349-447C-AB8B-A017874FC93F}"/>
          </ac:graphicFrameMkLst>
        </pc:graphicFrameChg>
      </pc:sldChg>
      <pc:sldChg chg="addSp delSp modSp mod ord">
        <pc:chgData name="Barbara Modic" userId="f6bf0423-0499-401f-afd3-3384f01e357a" providerId="ADAL" clId="{2C2FC846-144B-47DB-B806-28A58B787708}" dt="2021-11-01T09:37:33.166" v="222"/>
        <pc:sldMkLst>
          <pc:docMk/>
          <pc:sldMk cId="795684482" sldId="267"/>
        </pc:sldMkLst>
        <pc:spChg chg="add mod">
          <ac:chgData name="Barbara Modic" userId="f6bf0423-0499-401f-afd3-3384f01e357a" providerId="ADAL" clId="{2C2FC846-144B-47DB-B806-28A58B787708}" dt="2021-11-01T09:37:17.266" v="219" actId="1076"/>
          <ac:spMkLst>
            <pc:docMk/>
            <pc:sldMk cId="795684482" sldId="267"/>
            <ac:spMk id="6" creationId="{43D5C62C-DC85-4EDA-B231-6B94A25BB2C5}"/>
          </ac:spMkLst>
        </pc:spChg>
        <pc:spChg chg="mod">
          <ac:chgData name="Barbara Modic" userId="f6bf0423-0499-401f-afd3-3384f01e357a" providerId="ADAL" clId="{2C2FC846-144B-47DB-B806-28A58B787708}" dt="2021-11-01T09:36:32.742" v="206" actId="20577"/>
          <ac:spMkLst>
            <pc:docMk/>
            <pc:sldMk cId="795684482" sldId="267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2C2FC846-144B-47DB-B806-28A58B787708}" dt="2021-11-01T09:36:41.540" v="213" actId="478"/>
          <ac:graphicFrameMkLst>
            <pc:docMk/>
            <pc:sldMk cId="795684482" sldId="267"/>
            <ac:graphicFrameMk id="13" creationId="{C166C95D-3349-447C-AB8B-A017874FC93F}"/>
          </ac:graphicFrameMkLst>
        </pc:graphicFrameChg>
        <pc:picChg chg="add mod">
          <ac:chgData name="Barbara Modic" userId="f6bf0423-0499-401f-afd3-3384f01e357a" providerId="ADAL" clId="{2C2FC846-144B-47DB-B806-28A58B787708}" dt="2021-11-01T09:37:13.533" v="218" actId="1076"/>
          <ac:picMkLst>
            <pc:docMk/>
            <pc:sldMk cId="795684482" sldId="267"/>
            <ac:picMk id="8" creationId="{7FCE035E-2269-41FF-BFEE-A04E318C79DC}"/>
          </ac:picMkLst>
        </pc:picChg>
        <pc:picChg chg="add mod">
          <ac:chgData name="Barbara Modic" userId="f6bf0423-0499-401f-afd3-3384f01e357a" providerId="ADAL" clId="{2C2FC846-144B-47DB-B806-28A58B787708}" dt="2021-11-01T09:37:20.294" v="220" actId="1076"/>
          <ac:picMkLst>
            <pc:docMk/>
            <pc:sldMk cId="795684482" sldId="267"/>
            <ac:picMk id="9" creationId="{9DA9B908-D310-4A47-87FF-0BDDBC5896F3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09:38:46.585" v="254" actId="14100"/>
        <pc:sldMkLst>
          <pc:docMk/>
          <pc:sldMk cId="1070817123" sldId="268"/>
        </pc:sldMkLst>
        <pc:spChg chg="mod">
          <ac:chgData name="Barbara Modic" userId="f6bf0423-0499-401f-afd3-3384f01e357a" providerId="ADAL" clId="{2C2FC846-144B-47DB-B806-28A58B787708}" dt="2021-11-01T09:38:31.495" v="249" actId="20577"/>
          <ac:spMkLst>
            <pc:docMk/>
            <pc:sldMk cId="1070817123" sldId="268"/>
            <ac:spMk id="7" creationId="{C3990136-AE21-4535-B80E-FF62B4F07A47}"/>
          </ac:spMkLst>
        </pc:spChg>
        <pc:graphicFrameChg chg="del">
          <ac:chgData name="Barbara Modic" userId="f6bf0423-0499-401f-afd3-3384f01e357a" providerId="ADAL" clId="{2C2FC846-144B-47DB-B806-28A58B787708}" dt="2021-11-01T09:38:33.767" v="250" actId="478"/>
          <ac:graphicFrameMkLst>
            <pc:docMk/>
            <pc:sldMk cId="1070817123" sldId="268"/>
            <ac:graphicFrameMk id="4" creationId="{2970A9CB-6C4C-45AA-87A9-2C52E579CD4E}"/>
          </ac:graphicFrameMkLst>
        </pc:graphicFrameChg>
        <pc:picChg chg="add mod">
          <ac:chgData name="Barbara Modic" userId="f6bf0423-0499-401f-afd3-3384f01e357a" providerId="ADAL" clId="{2C2FC846-144B-47DB-B806-28A58B787708}" dt="2021-11-01T09:38:46.585" v="254" actId="14100"/>
          <ac:picMkLst>
            <pc:docMk/>
            <pc:sldMk cId="1070817123" sldId="268"/>
            <ac:picMk id="6" creationId="{3196909A-D02D-4F9A-90B3-85F8AA28F060}"/>
          </ac:picMkLst>
        </pc:picChg>
      </pc:sldChg>
      <pc:sldChg chg="addSp delSp modSp mod">
        <pc:chgData name="Barbara Modic" userId="f6bf0423-0499-401f-afd3-3384f01e357a" providerId="ADAL" clId="{2C2FC846-144B-47DB-B806-28A58B787708}" dt="2021-11-01T10:32:06.507" v="540" actId="14734"/>
        <pc:sldMkLst>
          <pc:docMk/>
          <pc:sldMk cId="4025705306" sldId="269"/>
        </pc:sldMkLst>
        <pc:spChg chg="del">
          <ac:chgData name="Barbara Modic" userId="f6bf0423-0499-401f-afd3-3384f01e357a" providerId="ADAL" clId="{2C2FC846-144B-47DB-B806-28A58B787708}" dt="2021-11-01T09:44:03.831" v="459" actId="478"/>
          <ac:spMkLst>
            <pc:docMk/>
            <pc:sldMk cId="4025705306" sldId="269"/>
            <ac:spMk id="7" creationId="{C3990136-AE21-4535-B80E-FF62B4F07A47}"/>
          </ac:spMkLst>
        </pc:spChg>
        <pc:spChg chg="add mod">
          <ac:chgData name="Barbara Modic" userId="f6bf0423-0499-401f-afd3-3384f01e357a" providerId="ADAL" clId="{2C2FC846-144B-47DB-B806-28A58B787708}" dt="2021-11-01T09:44:04.890" v="460"/>
          <ac:spMkLst>
            <pc:docMk/>
            <pc:sldMk cId="4025705306" sldId="269"/>
            <ac:spMk id="8" creationId="{0FA63081-3BB0-4E0B-A161-326BA8327E0D}"/>
          </ac:spMkLst>
        </pc:spChg>
        <pc:graphicFrameChg chg="add del mod">
          <ac:chgData name="Barbara Modic" userId="f6bf0423-0499-401f-afd3-3384f01e357a" providerId="ADAL" clId="{2C2FC846-144B-47DB-B806-28A58B787708}" dt="2021-11-01T09:40:39.810" v="256"/>
          <ac:graphicFrameMkLst>
            <pc:docMk/>
            <pc:sldMk cId="4025705306" sldId="269"/>
            <ac:graphicFrameMk id="3" creationId="{5E61D257-42A6-4E56-9337-A12299C8C827}"/>
          </ac:graphicFrameMkLst>
        </pc:graphicFrameChg>
        <pc:graphicFrameChg chg="add mod modGraphic">
          <ac:chgData name="Barbara Modic" userId="f6bf0423-0499-401f-afd3-3384f01e357a" providerId="ADAL" clId="{2C2FC846-144B-47DB-B806-28A58B787708}" dt="2021-11-01T10:32:06.507" v="540" actId="14734"/>
          <ac:graphicFrameMkLst>
            <pc:docMk/>
            <pc:sldMk cId="4025705306" sldId="269"/>
            <ac:graphicFrameMk id="3" creationId="{AAF5F235-48B9-4707-88DF-C379DD2BC281}"/>
          </ac:graphicFrameMkLst>
        </pc:graphicFrameChg>
        <pc:graphicFrameChg chg="del">
          <ac:chgData name="Barbara Modic" userId="f6bf0423-0499-401f-afd3-3384f01e357a" providerId="ADAL" clId="{2C2FC846-144B-47DB-B806-28A58B787708}" dt="2021-11-01T09:41:00.830" v="265" actId="478"/>
          <ac:graphicFrameMkLst>
            <pc:docMk/>
            <pc:sldMk cId="4025705306" sldId="269"/>
            <ac:graphicFrameMk id="4" creationId="{2970A9CB-6C4C-45AA-87A9-2C52E579CD4E}"/>
          </ac:graphicFrameMkLst>
        </pc:graphicFrameChg>
        <pc:graphicFrameChg chg="add del mod modGraphic">
          <ac:chgData name="Barbara Modic" userId="f6bf0423-0499-401f-afd3-3384f01e357a" providerId="ADAL" clId="{2C2FC846-144B-47DB-B806-28A58B787708}" dt="2021-11-01T10:31:45.976" v="533" actId="478"/>
          <ac:graphicFrameMkLst>
            <pc:docMk/>
            <pc:sldMk cId="4025705306" sldId="269"/>
            <ac:graphicFrameMk id="6" creationId="{3345040F-48C9-4890-85AA-27DE02F52DB5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45632" y="4843493"/>
            <a:ext cx="8330824" cy="1189443"/>
          </a:xfrm>
        </p:spPr>
        <p:txBody>
          <a:bodyPr anchor="ctr" anchorCtr="0">
            <a:normAutofit/>
          </a:bodyPr>
          <a:lstStyle>
            <a:lvl1pPr>
              <a:defRPr sz="3400"/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45632" y="6348571"/>
            <a:ext cx="5810544" cy="392973"/>
          </a:xfrm>
        </p:spPr>
        <p:txBody>
          <a:bodyPr>
            <a:norm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17915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spcBef>
                <a:spcPts val="500"/>
              </a:spcBef>
              <a:defRPr/>
            </a:lvl2pPr>
            <a:lvl3pPr>
              <a:spcBef>
                <a:spcPts val="500"/>
              </a:spcBef>
              <a:defRPr/>
            </a:lvl3pPr>
            <a:lvl4pPr>
              <a:spcBef>
                <a:spcPts val="500"/>
              </a:spcBef>
              <a:defRPr/>
            </a:lvl4pPr>
            <a:lvl5pPr>
              <a:spcBef>
                <a:spcPts val="5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226271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1760" y="4827592"/>
            <a:ext cx="5566384" cy="1470025"/>
          </a:xfrm>
        </p:spPr>
        <p:txBody>
          <a:bodyPr anchor="ctr" anchorCtr="0">
            <a:normAutofit/>
          </a:bodyPr>
          <a:lstStyle>
            <a:lvl1pPr algn="l">
              <a:defRPr sz="2800" b="1">
                <a:solidFill>
                  <a:srgbClr val="00683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976836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568" y="2564904"/>
            <a:ext cx="3816000" cy="3936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563200"/>
            <a:ext cx="3816000" cy="3936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283535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0104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Work\MZK\2017\ppt 2\PPT-osnova-4p3-nov-www-2.png"/>
          <p:cNvPicPr>
            <a:picLocks noChangeAspect="1" noChangeArrowheads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38"/>
          <a:stretch/>
        </p:blipFill>
        <p:spPr bwMode="auto">
          <a:xfrm>
            <a:off x="0" y="0"/>
            <a:ext cx="9144000" cy="144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3568" y="1478003"/>
            <a:ext cx="7776864" cy="9974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2564903"/>
            <a:ext cx="7776000" cy="3936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106433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2" r:id="rId4"/>
    <p:sldLayoutId id="2147483655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rgbClr val="006838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00" indent="-252000" algn="l" defTabSz="914400" rtl="0" eaLnBrk="1" latinLnBrk="0" hangingPunct="1">
        <a:spcBef>
          <a:spcPts val="500"/>
        </a:spcBef>
        <a:buClr>
          <a:srgbClr val="00683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04000" indent="-252000" algn="l" defTabSz="914400" rtl="0" eaLnBrk="1" latinLnBrk="0" hangingPunct="1">
        <a:spcBef>
          <a:spcPts val="500"/>
        </a:spcBef>
        <a:buClr>
          <a:srgbClr val="00683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56000" indent="-252000" algn="l" defTabSz="914400" rtl="0" eaLnBrk="1" latinLnBrk="0" hangingPunct="1">
        <a:spcBef>
          <a:spcPts val="500"/>
        </a:spcBef>
        <a:buClr>
          <a:srgbClr val="00683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fTMrAFqZ6U" TargetMode="External"/><Relationship Id="rId2" Type="http://schemas.openxmlformats.org/officeDocument/2006/relationships/hyperlink" Target="https://www.youtube.com/watch?v=uN5nkZpZ6K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1sw2gHr2Vc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sasuperhrana.si/clanek/po-mleko-in-mlecne-izdelke-iz-nase-blizine-h-kmetu-ali-kar-v-trgovino/" TargetMode="External"/><Relationship Id="rId2" Type="http://schemas.openxmlformats.org/officeDocument/2006/relationships/hyperlink" Target="https://www.youtube.com/watch?v=11CDU-hC5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asasuperhrana.si/clanek/ce-zelimo-lokalno-izberimo-zivilo-z-oznako-kmecki/" TargetMode="External"/><Relationship Id="rId4" Type="http://schemas.openxmlformats.org/officeDocument/2006/relationships/hyperlink" Target="https://www.nasasuperhrana.si/clanek/pri-izbiri-mleka-in-mlecnih-izdelkov-poiscite-znak-v-obliki-smeska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cWvH85mNgrw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sz="2800" dirty="0">
                <a:solidFill>
                  <a:srgbClr val="FF0000"/>
                </a:solidFill>
              </a:rPr>
              <a:t>Priloga x: </a:t>
            </a:r>
            <a:r>
              <a:rPr lang="sl-SI" sz="2400" dirty="0"/>
              <a:t>KREATIVE</a:t>
            </a:r>
            <a:br>
              <a:rPr lang="sl-SI" sz="2400" dirty="0"/>
            </a:br>
            <a:r>
              <a:rPr lang="sl-SI" sz="2400" dirty="0"/>
              <a:t>Spisek komunikacijskih orodij, vsebina in formati</a:t>
            </a:r>
            <a:br>
              <a:rPr lang="sl-SI" sz="2400" dirty="0"/>
            </a:br>
            <a:endParaRPr lang="sl-SI" sz="24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Za potrebe medijskega natečaja </a:t>
            </a:r>
            <a:r>
              <a:rPr lang="sl-SI" dirty="0" err="1">
                <a:solidFill>
                  <a:srgbClr val="FF0000"/>
                </a:solidFill>
              </a:rPr>
              <a:t>xyz</a:t>
            </a:r>
            <a:endParaRPr lang="sl-SI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28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Splošna promocija mleka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67A127C4-012A-4176-ADDB-6746A474D1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3557430"/>
              </p:ext>
            </p:extLst>
          </p:nvPr>
        </p:nvGraphicFramePr>
        <p:xfrm>
          <a:off x="763094" y="2060848"/>
          <a:ext cx="7848229" cy="4022582"/>
        </p:xfrm>
        <a:graphic>
          <a:graphicData uri="http://schemas.openxmlformats.org/drawingml/2006/table">
            <a:tbl>
              <a:tblPr/>
              <a:tblGrid>
                <a:gridCol w="1008111">
                  <a:extLst>
                    <a:ext uri="{9D8B030D-6E8A-4147-A177-3AD203B41FA5}">
                      <a16:colId xmlns:a16="http://schemas.microsoft.com/office/drawing/2014/main" val="219547249"/>
                    </a:ext>
                  </a:extLst>
                </a:gridCol>
                <a:gridCol w="1582931">
                  <a:extLst>
                    <a:ext uri="{9D8B030D-6E8A-4147-A177-3AD203B41FA5}">
                      <a16:colId xmlns:a16="http://schemas.microsoft.com/office/drawing/2014/main" val="517804382"/>
                    </a:ext>
                  </a:extLst>
                </a:gridCol>
                <a:gridCol w="1333073">
                  <a:extLst>
                    <a:ext uri="{9D8B030D-6E8A-4147-A177-3AD203B41FA5}">
                      <a16:colId xmlns:a16="http://schemas.microsoft.com/office/drawing/2014/main" val="3469436243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426971786"/>
                    </a:ext>
                  </a:extLst>
                </a:gridCol>
                <a:gridCol w="1907890">
                  <a:extLst>
                    <a:ext uri="{9D8B030D-6E8A-4147-A177-3AD203B41FA5}">
                      <a16:colId xmlns:a16="http://schemas.microsoft.com/office/drawing/2014/main" val="3003313011"/>
                    </a:ext>
                  </a:extLst>
                </a:gridCol>
              </a:tblGrid>
              <a:tr h="212582"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20076"/>
                  </a:ext>
                </a:extLst>
              </a:tr>
              <a:tr h="239628"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x TV spot-splošna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Splošna: sledljivost mleka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https://www.youtube.com/watch?v=uN5nkZpZ6Kk</a:t>
                      </a:r>
                      <a:endParaRPr lang="sl-SI" sz="10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159141"/>
                  </a:ext>
                </a:extLst>
              </a:tr>
              <a:tr h="23962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Splošna: prehranski vidiki mleka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https://www.youtube.com/watch?v=XfTMrAFqZ6U</a:t>
                      </a:r>
                      <a:endParaRPr lang="sl-SI" sz="10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702833"/>
                  </a:ext>
                </a:extLst>
              </a:tr>
              <a:tr h="23962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Splošna: pridelava in predelava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https://www.youtube.com/watch?v=1sw2gHr2VcM</a:t>
                      </a:r>
                      <a:endParaRPr lang="sl-SI" sz="10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366501"/>
                  </a:ext>
                </a:extLst>
              </a:tr>
              <a:tr h="127549"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TISK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ADVERTORIAL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dvostranski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10: uporabnost mleka v vsakodnevni prehrani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7839481"/>
                  </a:ext>
                </a:extLst>
              </a:tr>
              <a:tr h="183671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12: uporabnost mleka in mlečnih izdelkov v javnih ustanovah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139689"/>
                  </a:ext>
                </a:extLst>
              </a:tr>
              <a:tr h="127549"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x radijski oglas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 predstavitev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258202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Kmet: izvor mleka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960513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Kmet: izvor mleka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693014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Sirar: kaj potrebujem za izdelek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419671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Sirar: kaj potrebujem za izdelek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0466534"/>
                  </a:ext>
                </a:extLst>
              </a:tr>
              <a:tr h="127549">
                <a:tc rowSpan="9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Bannerji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160X600, dinamični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048806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300x250, dinamični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315475"/>
                  </a:ext>
                </a:extLst>
              </a:tr>
              <a:tr h="12409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728X90, dinamični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020128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320x250, statični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023836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1080x1080 IG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3x: otrok, palačinke, sir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177840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1200x628FB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3x: otrok, palačinke, sir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560279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Kratki YT oglas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rezanje sirov, način shranjevanja mlečnih izdelkov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41371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shranjevanje mleka in mlečnih izdelkov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910182"/>
                  </a:ext>
                </a:extLst>
              </a:tr>
              <a:tr h="127549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 oglasi 2022, 3 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989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127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mleko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DBEB6318-2C9F-4359-B7FC-B7533688E0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5639654"/>
              </p:ext>
            </p:extLst>
          </p:nvPr>
        </p:nvGraphicFramePr>
        <p:xfrm>
          <a:off x="684213" y="2040286"/>
          <a:ext cx="7775574" cy="4403813"/>
        </p:xfrm>
        <a:graphic>
          <a:graphicData uri="http://schemas.openxmlformats.org/drawingml/2006/table">
            <a:tbl>
              <a:tblPr/>
              <a:tblGrid>
                <a:gridCol w="1079475">
                  <a:extLst>
                    <a:ext uri="{9D8B030D-6E8A-4147-A177-3AD203B41FA5}">
                      <a16:colId xmlns:a16="http://schemas.microsoft.com/office/drawing/2014/main" val="197787453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74438277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341541578"/>
                    </a:ext>
                  </a:extLst>
                </a:gridCol>
                <a:gridCol w="2387897">
                  <a:extLst>
                    <a:ext uri="{9D8B030D-6E8A-4147-A177-3AD203B41FA5}">
                      <a16:colId xmlns:a16="http://schemas.microsoft.com/office/drawing/2014/main" val="1398960416"/>
                    </a:ext>
                  </a:extLst>
                </a:gridCol>
                <a:gridCol w="1715914">
                  <a:extLst>
                    <a:ext uri="{9D8B030D-6E8A-4147-A177-3AD203B41FA5}">
                      <a16:colId xmlns:a16="http://schemas.microsoft.com/office/drawing/2014/main" val="2750017533"/>
                    </a:ext>
                  </a:extLst>
                </a:gridCol>
              </a:tblGrid>
              <a:tr h="198357"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239274"/>
                  </a:ext>
                </a:extLst>
              </a:tr>
              <a:tr h="182488">
                <a:tc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TV spot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IK mleko: pojasnilo sheme Izbrana kakovost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https://www.youtube.com/watch?v=11CDU-hC5es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162423"/>
                  </a:ext>
                </a:extLst>
              </a:tr>
              <a:tr h="182488">
                <a:tc rowSpan="11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TISK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x advertoriali za HORECA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11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dvostranski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Pogovor z gostincem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666681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11 uporabnost mleka v gastronomiji, nov 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967142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7 Predstavitev dobre prakse pridelave in predelave mleka, nov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72707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x advertoriali za potrošnike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1 Po mleko in mlečne izdelke iz naše bližine h kmetu ali kar v trgovino - splošno o shemi Izbrana kakovost.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https://www.nasasuperhrana.si/clanek/po-mleko-in-mlecne-izdelke-iz-nase-blizine-h-kmetu-ali-kar-v-trgovino/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037898"/>
                  </a:ext>
                </a:extLst>
              </a:tr>
              <a:tr h="25707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2 Pri izbiri mleka in mlečnih izdelkov poiščite znak v obliki »smeška« - kriteriji sheme IK s strani certifikacijskega organa.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https://www.nasasuperhrana.si/clanek/pri-izbiri-mleka-in-mlecnih-izdelkov-poiscite-znak-v-obliki-smeska/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497427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3 Zmaga: ko poznaš kakovost in poreklo svojega mleka ali mlečnega izdelka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https://www.nasasuperhrana.si/clanek/zmaga-ko-poznas-kakovost-in-poreklo-svojega-mleka-ali-mlecnega-izdelka/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508903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4 Če želimo lokalno, izberimo živilo z oznako »kmečki«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https://www.nasasuperhrana.si/clanek/ce-zelimo-lokalno-izberimo-zivilo-z-oznako-kmecki/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91677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5 Spoznajte člene mlečne verige: kmet in sirar, nov 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338608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6 Želja po kakovostnem mleku ostaja enako živa kot nekoč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https://www.nasasuperhrana.si/clanek/zelja-po-kakovostnem-mleku-ostaja-enako-ziva-kot-nekoc/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7022361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x advertoriali (novi)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8 Predstavitev dobre prakse pridelave in predelave ovčjega in kozjega mleka, nov 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411168"/>
                  </a:ext>
                </a:extLst>
              </a:tr>
              <a:tr h="182488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 9 Spoznate člene mlečne verige: predelovalec in trgovec, nov 2022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0316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774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mleko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767A4F0-9830-496F-894F-837D5AD575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701284"/>
              </p:ext>
            </p:extLst>
          </p:nvPr>
        </p:nvGraphicFramePr>
        <p:xfrm>
          <a:off x="756000" y="2419537"/>
          <a:ext cx="7775576" cy="1757583"/>
        </p:xfrm>
        <a:graphic>
          <a:graphicData uri="http://schemas.openxmlformats.org/drawingml/2006/table">
            <a:tbl>
              <a:tblPr/>
              <a:tblGrid>
                <a:gridCol w="935680">
                  <a:extLst>
                    <a:ext uri="{9D8B030D-6E8A-4147-A177-3AD203B41FA5}">
                      <a16:colId xmlns:a16="http://schemas.microsoft.com/office/drawing/2014/main" val="247171907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855692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38546014"/>
                    </a:ext>
                  </a:extLst>
                </a:gridCol>
                <a:gridCol w="3815560">
                  <a:extLst>
                    <a:ext uri="{9D8B030D-6E8A-4147-A177-3AD203B41FA5}">
                      <a16:colId xmlns:a16="http://schemas.microsoft.com/office/drawing/2014/main" val="882758230"/>
                    </a:ext>
                  </a:extLst>
                </a:gridCol>
              </a:tblGrid>
              <a:tr h="289383"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855208"/>
                  </a:ext>
                </a:extLst>
              </a:tr>
              <a:tr h="293640"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dolžini radijskih oglasov /9x oglas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Splošna predstavitev sheme IK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831275"/>
                  </a:ext>
                </a:extLst>
              </a:tr>
              <a:tr h="29364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 - nov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Potrošnik: zakaj kupujem mleko in mlečne izdelke IK Slovenija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2540425"/>
                  </a:ext>
                </a:extLst>
              </a:tr>
              <a:tr h="29364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 - nov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Potrošnik: zakaj kupujem mleko in mlečne izdelke IK Slovenija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996795"/>
                  </a:ext>
                </a:extLst>
              </a:tr>
              <a:tr h="29364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sek - nov 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Gostinec: mleko in mlečni izdelki IK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687499"/>
                  </a:ext>
                </a:extLst>
              </a:tr>
              <a:tr h="29364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sek - nov 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Gostinec: mleko in mlečni izdelki IK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818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7469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mleko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534D501-ABF6-4D15-BE00-D389C301A5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8769082"/>
              </p:ext>
            </p:extLst>
          </p:nvPr>
        </p:nvGraphicFramePr>
        <p:xfrm>
          <a:off x="705072" y="2564904"/>
          <a:ext cx="7775575" cy="3139914"/>
        </p:xfrm>
        <a:graphic>
          <a:graphicData uri="http://schemas.openxmlformats.org/drawingml/2006/table">
            <a:tbl>
              <a:tblPr/>
              <a:tblGrid>
                <a:gridCol w="791443">
                  <a:extLst>
                    <a:ext uri="{9D8B030D-6E8A-4147-A177-3AD203B41FA5}">
                      <a16:colId xmlns:a16="http://schemas.microsoft.com/office/drawing/2014/main" val="228932886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636874122"/>
                    </a:ext>
                  </a:extLst>
                </a:gridCol>
                <a:gridCol w="1703075">
                  <a:extLst>
                    <a:ext uri="{9D8B030D-6E8A-4147-A177-3AD203B41FA5}">
                      <a16:colId xmlns:a16="http://schemas.microsoft.com/office/drawing/2014/main" val="3175701294"/>
                    </a:ext>
                  </a:extLst>
                </a:gridCol>
                <a:gridCol w="2179268">
                  <a:extLst>
                    <a:ext uri="{9D8B030D-6E8A-4147-A177-3AD203B41FA5}">
                      <a16:colId xmlns:a16="http://schemas.microsoft.com/office/drawing/2014/main" val="637164673"/>
                    </a:ext>
                  </a:extLst>
                </a:gridCol>
                <a:gridCol w="2093677">
                  <a:extLst>
                    <a:ext uri="{9D8B030D-6E8A-4147-A177-3AD203B41FA5}">
                      <a16:colId xmlns:a16="http://schemas.microsoft.com/office/drawing/2014/main" val="3109512772"/>
                    </a:ext>
                  </a:extLst>
                </a:gridCol>
              </a:tblGrid>
              <a:tr h="198357"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630881"/>
                  </a:ext>
                </a:extLst>
              </a:tr>
              <a:tr h="198357">
                <a:tc rowSpan="11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10">
                  <a:txBody>
                    <a:bodyPr/>
                    <a:lstStyle/>
                    <a:p>
                      <a:pPr algn="l" fontAlgn="ctr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 recepti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rezanje sirov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https://www.youtube.com/watch?v=cWvH85mNgrw</a:t>
                      </a:r>
                      <a:endParaRPr lang="sl-SI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555013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kako shranjujemo mleko in mlečne izdelke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https://www.youtube.com/watch?v=w9mHSls3Nmk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882027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Brokolijeva juha s staranim sirom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https://www.youtube.com/watch?v=2McizkOjLsg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575567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Fige s kozjim sirom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https://www.youtube.com/watch?v=r6IabjCfcUY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835111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02:09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Skutni štruklji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https://www.youtube.com/watch?v=j_9wPSXZb7M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342189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Skutin zavitek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https://www.youtube.com/watch?v=j_9wPSXZb7M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615081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Mlečne šnite z malinami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https://www.youtube.com/watch?v=qnmkDdhEWzU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219553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Prosena kaša z mlekom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https://www.youtube.com/watch?v=D5gjHbvFo4s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20582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01:41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Jogurtove palačinke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https://www.youtube.com/watch?v=lr5qFPN61dI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169178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00:55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Koroška skuta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https://www.youtube.com/watch?v=I56fuBm2ICM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052468"/>
                  </a:ext>
                </a:extLst>
              </a:tr>
              <a:tr h="1983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 nasveti novi 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493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7120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Izbrana kakovost mleko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80F3BA-8E98-400B-8D07-6570D27072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294144"/>
              </p:ext>
            </p:extLst>
          </p:nvPr>
        </p:nvGraphicFramePr>
        <p:xfrm>
          <a:off x="684213" y="2276872"/>
          <a:ext cx="7775574" cy="4084059"/>
        </p:xfrm>
        <a:graphic>
          <a:graphicData uri="http://schemas.openxmlformats.org/drawingml/2006/table">
            <a:tbl>
              <a:tblPr/>
              <a:tblGrid>
                <a:gridCol w="1223486">
                  <a:extLst>
                    <a:ext uri="{9D8B030D-6E8A-4147-A177-3AD203B41FA5}">
                      <a16:colId xmlns:a16="http://schemas.microsoft.com/office/drawing/2014/main" val="1664685111"/>
                    </a:ext>
                  </a:extLst>
                </a:gridCol>
                <a:gridCol w="1223486">
                  <a:extLst>
                    <a:ext uri="{9D8B030D-6E8A-4147-A177-3AD203B41FA5}">
                      <a16:colId xmlns:a16="http://schemas.microsoft.com/office/drawing/2014/main" val="3669227023"/>
                    </a:ext>
                  </a:extLst>
                </a:gridCol>
                <a:gridCol w="2664301">
                  <a:extLst>
                    <a:ext uri="{9D8B030D-6E8A-4147-A177-3AD203B41FA5}">
                      <a16:colId xmlns:a16="http://schemas.microsoft.com/office/drawing/2014/main" val="4131927656"/>
                    </a:ext>
                  </a:extLst>
                </a:gridCol>
                <a:gridCol w="2664301">
                  <a:extLst>
                    <a:ext uri="{9D8B030D-6E8A-4147-A177-3AD203B41FA5}">
                      <a16:colId xmlns:a16="http://schemas.microsoft.com/office/drawing/2014/main" val="319362533"/>
                    </a:ext>
                  </a:extLst>
                </a:gridCol>
              </a:tblGrid>
              <a:tr h="293640"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Kreativa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Vsebina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49172"/>
                  </a:ext>
                </a:extLst>
              </a:tr>
              <a:tr h="211420">
                <a:tc rowSpan="13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spletni bannerji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 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Pripravili bomo oglase za 3 različne ciljne skupine: mlade, mlade mamice in stare nad 40 let.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234435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087017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320x50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120872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spletni bannerji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300x250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431551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333031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160x600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723662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Dinamični 728x90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661618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970x250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8224624"/>
                  </a:ext>
                </a:extLst>
              </a:tr>
              <a:tr h="21142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Statični 320x50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032653"/>
                  </a:ext>
                </a:extLst>
              </a:tr>
              <a:tr h="273085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FB in IG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 x 1080, 1080 x 1920 (story), carousel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3x, otrok z kozarcem, piknik, sir narezan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233777"/>
                  </a:ext>
                </a:extLst>
              </a:tr>
              <a:tr h="3805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 x 1080 IG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6x: recepti: šnite z mlekom, skuta, mama pripravlja zajtrk, skuta in mleko, sestavine za zavitek, steklenica in kozarec mleka.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5712129"/>
                  </a:ext>
                </a:extLst>
              </a:tr>
              <a:tr h="380557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1200 x 628 FB novi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6x: recepti: šnite z mlekom, skuta, mama pripravlja zajtrk, skuta in mleko, sestavine za zavitek, steklenica in kozarec mleka.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07125"/>
                  </a:ext>
                </a:extLst>
              </a:tr>
              <a:tr h="308322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spletni advertoriali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l-SI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Pripravili bomo </a:t>
                      </a:r>
                      <a:r>
                        <a:rPr lang="sl-SI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advertoriale</a:t>
                      </a:r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mlade, mlade mamice in stare nad 40 let (splošni).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algn="l" fontAlgn="b"/>
                      <a:r>
                        <a:rPr lang="sl-S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286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120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5B81E-9209-4FEF-AD93-A5A3F27D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294647"/>
            <a:ext cx="7776864" cy="558592"/>
          </a:xfrm>
        </p:spPr>
        <p:txBody>
          <a:bodyPr/>
          <a:lstStyle/>
          <a:p>
            <a:r>
              <a:rPr lang="sl-SI" dirty="0"/>
              <a:t>Primeri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91F1138-0CCA-4189-BD86-E60668CF25C7}"/>
              </a:ext>
            </a:extLst>
          </p:cNvPr>
          <p:cNvSpPr txBox="1">
            <a:spLocks/>
          </p:cNvSpPr>
          <p:nvPr/>
        </p:nvSpPr>
        <p:spPr>
          <a:xfrm>
            <a:off x="612424" y="1853239"/>
            <a:ext cx="7776000" cy="64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2000" algn="l" defTabSz="914400" rtl="0" eaLnBrk="1" latinLnBrk="0" hangingPunct="1">
              <a:spcBef>
                <a:spcPts val="500"/>
              </a:spcBef>
              <a:buClr>
                <a:srgbClr val="006838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l-SI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84DCCB-8D80-43A3-9F9D-690FC70ED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60" y="2430369"/>
            <a:ext cx="3816424" cy="19972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C4C778-2D92-4AAB-A5CA-A5B55583F6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418154"/>
            <a:ext cx="3600400" cy="3600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F8B291-7187-450E-BB2A-7E3899EC4A56}"/>
              </a:ext>
            </a:extLst>
          </p:cNvPr>
          <p:cNvSpPr txBox="1"/>
          <p:nvPr/>
        </p:nvSpPr>
        <p:spPr>
          <a:xfrm>
            <a:off x="632892" y="199260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FB 1200 x 628</a:t>
            </a:r>
            <a:r>
              <a:rPr lang="sl-SI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9D0943-C788-455A-8556-9DE130066A46}"/>
              </a:ext>
            </a:extLst>
          </p:cNvPr>
          <p:cNvSpPr txBox="1"/>
          <p:nvPr/>
        </p:nvSpPr>
        <p:spPr>
          <a:xfrm>
            <a:off x="4788024" y="199260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IG 1080 x 1080</a:t>
            </a:r>
            <a:r>
              <a:rPr lang="sl-SI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532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Hvala za pozornost!</a:t>
            </a:r>
          </a:p>
        </p:txBody>
      </p:sp>
    </p:spTree>
    <p:extLst>
      <p:ext uri="{BB962C8B-B14F-4D97-AF65-F5344CB8AC3E}">
        <p14:creationId xmlns:p14="http://schemas.microsoft.com/office/powerpoint/2010/main" val="3211854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947</Words>
  <PresentationFormat>On-screen Show (4:3)</PresentationFormat>
  <Paragraphs>215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Priloga x: KREATIVE Spisek komunikacijskih orodij, vsebina in formati </vt:lpstr>
      <vt:lpstr>Splošna promocija mleka</vt:lpstr>
      <vt:lpstr>Izbrana kakovost mleko</vt:lpstr>
      <vt:lpstr>Izbrana kakovost mleko</vt:lpstr>
      <vt:lpstr>Izbrana kakovost mleko</vt:lpstr>
      <vt:lpstr>Izbrana kakovost mleko</vt:lpstr>
      <vt:lpstr>Primeri</vt:lpstr>
      <vt:lpstr>Hvala za pozornost!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2021-11-09T13:13:25Z</cp:lastPrinted>
  <dcterms:created xsi:type="dcterms:W3CDTF">2017-03-03T09:10:03Z</dcterms:created>
  <dcterms:modified xsi:type="dcterms:W3CDTF">2021-11-18T09:51:11Z</dcterms:modified>
</cp:coreProperties>
</file>