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</p:sldIdLst>
  <p:sldSz cx="12192000" cy="6858000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0" autoAdjust="0"/>
    <p:restoredTop sz="94660"/>
  </p:normalViewPr>
  <p:slideViewPr>
    <p:cSldViewPr snapToGrid="0">
      <p:cViewPr varScale="1">
        <p:scale>
          <a:sx n="97" d="100"/>
          <a:sy n="97" d="100"/>
        </p:scale>
        <p:origin x="13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l-SI" smtClean="0"/>
              <a:t>Kliknite, da uredite slog podnaslova matrice</a:t>
            </a:r>
            <a:endParaRPr lang="sl-SI"/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9AD7-CAEF-4BAD-8B74-3BAE8D3B8B5B}" type="datetimeFigureOut">
              <a:rPr lang="sl-SI" smtClean="0"/>
              <a:t>14.02.2025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74EAF-CF57-431D-ADCE-65DA27D8962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973731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9AD7-CAEF-4BAD-8B74-3BAE8D3B8B5B}" type="datetimeFigureOut">
              <a:rPr lang="sl-SI" smtClean="0"/>
              <a:t>14.02.2025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74EAF-CF57-431D-ADCE-65DA27D8962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577917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navpičnega besedil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9AD7-CAEF-4BAD-8B74-3BAE8D3B8B5B}" type="datetimeFigureOut">
              <a:rPr lang="sl-SI" smtClean="0"/>
              <a:t>14.02.2025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74EAF-CF57-431D-ADCE-65DA27D8962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51019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9AD7-CAEF-4BAD-8B74-3BAE8D3B8B5B}" type="datetimeFigureOut">
              <a:rPr lang="sl-SI" smtClean="0"/>
              <a:t>14.02.2025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74EAF-CF57-431D-ADCE-65DA27D8962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22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9AD7-CAEF-4BAD-8B74-3BAE8D3B8B5B}" type="datetimeFigureOut">
              <a:rPr lang="sl-SI" smtClean="0"/>
              <a:t>14.02.2025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74EAF-CF57-431D-ADCE-65DA27D8962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28966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vsebin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vsebin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značba mest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9AD7-CAEF-4BAD-8B74-3BAE8D3B8B5B}" type="datetimeFigureOut">
              <a:rPr lang="sl-SI" smtClean="0"/>
              <a:t>14.02.2025</a:t>
            </a:fld>
            <a:endParaRPr lang="sl-SI"/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74EAF-CF57-431D-ADCE-65DA27D8962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129050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4" name="Označba mesta vsebin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značba mesta besedil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6" name="Označba mesta vsebin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7" name="Označba mest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9AD7-CAEF-4BAD-8B74-3BAE8D3B8B5B}" type="datetimeFigureOut">
              <a:rPr lang="sl-SI" smtClean="0"/>
              <a:t>14.02.2025</a:t>
            </a:fld>
            <a:endParaRPr lang="sl-SI"/>
          </a:p>
        </p:txBody>
      </p:sp>
      <p:sp>
        <p:nvSpPr>
          <p:cNvPr id="8" name="Označba mest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značba mest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74EAF-CF57-431D-ADCE-65DA27D8962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7120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9AD7-CAEF-4BAD-8B74-3BAE8D3B8B5B}" type="datetimeFigureOut">
              <a:rPr lang="sl-SI" smtClean="0"/>
              <a:t>14.02.2025</a:t>
            </a:fld>
            <a:endParaRPr lang="sl-SI"/>
          </a:p>
        </p:txBody>
      </p:sp>
      <p:sp>
        <p:nvSpPr>
          <p:cNvPr id="4" name="Označba mest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74EAF-CF57-431D-ADCE-65DA27D8962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763981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9AD7-CAEF-4BAD-8B74-3BAE8D3B8B5B}" type="datetimeFigureOut">
              <a:rPr lang="sl-SI" smtClean="0"/>
              <a:t>14.02.2025</a:t>
            </a:fld>
            <a:endParaRPr lang="sl-SI"/>
          </a:p>
        </p:txBody>
      </p:sp>
      <p:sp>
        <p:nvSpPr>
          <p:cNvPr id="3" name="Označba mest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74EAF-CF57-431D-ADCE-65DA27D8962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75532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besedil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5" name="Označba mest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9AD7-CAEF-4BAD-8B74-3BAE8D3B8B5B}" type="datetimeFigureOut">
              <a:rPr lang="sl-SI" smtClean="0"/>
              <a:t>14.02.2025</a:t>
            </a:fld>
            <a:endParaRPr lang="sl-SI"/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74EAF-CF57-431D-ADCE-65DA27D8962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73380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značba mesta besedil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5" name="Označba mest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9AD7-CAEF-4BAD-8B74-3BAE8D3B8B5B}" type="datetimeFigureOut">
              <a:rPr lang="sl-SI" smtClean="0"/>
              <a:t>14.02.2025</a:t>
            </a:fld>
            <a:endParaRPr lang="sl-SI"/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74EAF-CF57-431D-ADCE-65DA27D8962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32805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značba mesta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09AD7-CAEF-4BAD-8B74-3BAE8D3B8B5B}" type="datetimeFigureOut">
              <a:rPr lang="sl-SI" smtClean="0"/>
              <a:t>14.02.2025</a:t>
            </a:fld>
            <a:endParaRPr lang="sl-SI"/>
          </a:p>
        </p:txBody>
      </p:sp>
      <p:sp>
        <p:nvSpPr>
          <p:cNvPr id="5" name="Označba mesta no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značba mest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74EAF-CF57-431D-ADCE-65DA27D8962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32511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2"/>
          <a:srcRect l="12384" t="20533" r="50267" b="98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PoljeZBesedilom 8"/>
          <p:cNvSpPr txBox="1"/>
          <p:nvPr/>
        </p:nvSpPr>
        <p:spPr>
          <a:xfrm>
            <a:off x="206353" y="211839"/>
            <a:ext cx="5178447" cy="95410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sl-SI" sz="2800" b="1" dirty="0" smtClean="0"/>
              <a:t>Lokacija za šotor za rezervne dele </a:t>
            </a:r>
            <a:r>
              <a:rPr lang="sl-SI" sz="2800" b="1" dirty="0" smtClean="0"/>
              <a:t>za letalo </a:t>
            </a:r>
            <a:r>
              <a:rPr lang="sl-SI" sz="2800" b="1" dirty="0" err="1" smtClean="0"/>
              <a:t>Spartan</a:t>
            </a:r>
            <a:r>
              <a:rPr lang="sl-SI" sz="2800" b="1" dirty="0" smtClean="0"/>
              <a:t> </a:t>
            </a:r>
            <a:r>
              <a:rPr lang="sl-SI" sz="2800" b="1" dirty="0" smtClean="0"/>
              <a:t>in nove HE</a:t>
            </a:r>
            <a:endParaRPr lang="sl-SI" b="1" dirty="0"/>
          </a:p>
        </p:txBody>
      </p:sp>
      <p:sp>
        <p:nvSpPr>
          <p:cNvPr id="17" name="Zaobljen pravokotni oblaček 16"/>
          <p:cNvSpPr/>
          <p:nvPr/>
        </p:nvSpPr>
        <p:spPr>
          <a:xfrm>
            <a:off x="432366" y="4624376"/>
            <a:ext cx="2395092" cy="1114272"/>
          </a:xfrm>
          <a:prstGeom prst="wedgeRoundRectCallout">
            <a:avLst>
              <a:gd name="adj1" fmla="val 122276"/>
              <a:gd name="adj2" fmla="val -640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 smtClean="0"/>
              <a:t>Nova lokacija starega zelenega </a:t>
            </a:r>
            <a:r>
              <a:rPr lang="sl-SI" dirty="0" smtClean="0"/>
              <a:t>šotora – betonska podlaga že obstaja</a:t>
            </a:r>
            <a:endParaRPr lang="sl-SI" dirty="0"/>
          </a:p>
        </p:txBody>
      </p:sp>
      <p:sp>
        <p:nvSpPr>
          <p:cNvPr id="4" name="Elipsa 3"/>
          <p:cNvSpPr/>
          <p:nvPr/>
        </p:nvSpPr>
        <p:spPr>
          <a:xfrm>
            <a:off x="4484764" y="4360716"/>
            <a:ext cx="236483" cy="26366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2" name="Slika 1"/>
          <p:cNvPicPr>
            <a:picLocks noChangeAspect="1"/>
          </p:cNvPicPr>
          <p:nvPr/>
        </p:nvPicPr>
        <p:blipFill rotWithShape="1">
          <a:blip r:embed="rId3"/>
          <a:srcRect l="-4254" t="168198" r="58116" b="-149164"/>
          <a:stretch/>
        </p:blipFill>
        <p:spPr>
          <a:xfrm>
            <a:off x="-27949099" y="2199289"/>
            <a:ext cx="10875043" cy="6361385"/>
          </a:xfrm>
          <a:prstGeom prst="rect">
            <a:avLst/>
          </a:prstGeom>
        </p:spPr>
      </p:pic>
      <p:sp>
        <p:nvSpPr>
          <p:cNvPr id="8" name="Elipsa 7"/>
          <p:cNvSpPr/>
          <p:nvPr/>
        </p:nvSpPr>
        <p:spPr>
          <a:xfrm>
            <a:off x="7532764" y="688892"/>
            <a:ext cx="236483" cy="26366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0" name="Zaobljen pravokotni oblaček 9"/>
          <p:cNvSpPr/>
          <p:nvPr/>
        </p:nvSpPr>
        <p:spPr>
          <a:xfrm>
            <a:off x="7651005" y="2333397"/>
            <a:ext cx="2395092" cy="859120"/>
          </a:xfrm>
          <a:prstGeom prst="wedgeRoundRectCallout">
            <a:avLst>
              <a:gd name="adj1" fmla="val -50798"/>
              <a:gd name="adj2" fmla="val -2365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 smtClean="0"/>
              <a:t>Šotor za rezervne dele na mestu starega zelenega šotora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014274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31</Words>
  <Application>Microsoft Office PowerPoint</Application>
  <PresentationFormat>Širokozaslonsko</PresentationFormat>
  <Paragraphs>3</Paragraphs>
  <Slides>1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3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Officeova tema</vt:lpstr>
      <vt:lpstr>PowerPointova predstavitev</vt:lpstr>
    </vt:vector>
  </TitlesOfParts>
  <Company>MORS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HRIBAR Gregor</dc:creator>
  <cp:lastModifiedBy>HRIBAR Gregor</cp:lastModifiedBy>
  <cp:revision>29</cp:revision>
  <dcterms:created xsi:type="dcterms:W3CDTF">2022-06-08T05:51:52Z</dcterms:created>
  <dcterms:modified xsi:type="dcterms:W3CDTF">2025-02-14T12:14:59Z</dcterms:modified>
</cp:coreProperties>
</file>